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handoutMasterIdLst>
    <p:handoutMasterId r:id="rId79"/>
  </p:handoutMasterIdLst>
  <p:sldIdLst>
    <p:sldId id="256" r:id="rId2"/>
    <p:sldId id="257" r:id="rId3"/>
    <p:sldId id="312" r:id="rId4"/>
    <p:sldId id="322" r:id="rId5"/>
    <p:sldId id="258" r:id="rId6"/>
    <p:sldId id="313" r:id="rId7"/>
    <p:sldId id="314" r:id="rId8"/>
    <p:sldId id="315" r:id="rId9"/>
    <p:sldId id="295" r:id="rId10"/>
    <p:sldId id="321" r:id="rId11"/>
    <p:sldId id="316" r:id="rId12"/>
    <p:sldId id="317" r:id="rId13"/>
    <p:sldId id="318" r:id="rId14"/>
    <p:sldId id="319" r:id="rId15"/>
    <p:sldId id="320" r:id="rId16"/>
    <p:sldId id="364" r:id="rId17"/>
    <p:sldId id="365" r:id="rId18"/>
    <p:sldId id="366" r:id="rId19"/>
    <p:sldId id="296" r:id="rId20"/>
    <p:sldId id="323" r:id="rId21"/>
    <p:sldId id="324" r:id="rId22"/>
    <p:sldId id="325" r:id="rId23"/>
    <p:sldId id="326" r:id="rId24"/>
    <p:sldId id="327" r:id="rId25"/>
    <p:sldId id="331" r:id="rId26"/>
    <p:sldId id="330" r:id="rId27"/>
    <p:sldId id="328" r:id="rId28"/>
    <p:sldId id="329" r:id="rId29"/>
    <p:sldId id="297" r:id="rId30"/>
    <p:sldId id="333" r:id="rId31"/>
    <p:sldId id="332" r:id="rId32"/>
    <p:sldId id="334" r:id="rId33"/>
    <p:sldId id="298" r:id="rId34"/>
    <p:sldId id="335" r:id="rId35"/>
    <p:sldId id="336" r:id="rId36"/>
    <p:sldId id="299" r:id="rId37"/>
    <p:sldId id="337" r:id="rId38"/>
    <p:sldId id="300" r:id="rId39"/>
    <p:sldId id="338" r:id="rId40"/>
    <p:sldId id="301" r:id="rId41"/>
    <p:sldId id="302" r:id="rId42"/>
    <p:sldId id="339" r:id="rId43"/>
    <p:sldId id="363" r:id="rId44"/>
    <p:sldId id="340" r:id="rId45"/>
    <p:sldId id="341" r:id="rId46"/>
    <p:sldId id="342" r:id="rId47"/>
    <p:sldId id="303" r:id="rId48"/>
    <p:sldId id="343" r:id="rId49"/>
    <p:sldId id="304" r:id="rId50"/>
    <p:sldId id="344" r:id="rId51"/>
    <p:sldId id="305" r:id="rId52"/>
    <p:sldId id="345" r:id="rId53"/>
    <p:sldId id="346" r:id="rId54"/>
    <p:sldId id="306" r:id="rId55"/>
    <p:sldId id="347" r:id="rId56"/>
    <p:sldId id="348" r:id="rId57"/>
    <p:sldId id="307" r:id="rId58"/>
    <p:sldId id="349" r:id="rId59"/>
    <p:sldId id="308" r:id="rId60"/>
    <p:sldId id="350" r:id="rId61"/>
    <p:sldId id="351" r:id="rId62"/>
    <p:sldId id="31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09" r:id="rId72"/>
    <p:sldId id="310" r:id="rId73"/>
    <p:sldId id="360" r:id="rId74"/>
    <p:sldId id="361" r:id="rId75"/>
    <p:sldId id="362" r:id="rId76"/>
    <p:sldId id="367" r:id="rId77"/>
    <p:sldId id="368" r:id="rId7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สไตล์สีปานกลาง 3 - เน้น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สไตล์สีปานกลาง 4 - เน้น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สไตล์สีเข้ม 1 - เน้น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สไตล์สีปานกลาง 1 - เน้น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94660"/>
  </p:normalViewPr>
  <p:slideViewPr>
    <p:cSldViewPr>
      <p:cViewPr varScale="1">
        <p:scale>
          <a:sx n="115" d="100"/>
          <a:sy n="115" d="100"/>
        </p:scale>
        <p:origin x="109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e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jpeg"/></Relationships>
</file>

<file path=ppt/diagrams/_rels/data13.xml.rels><?xml version="1.0" encoding="UTF-8" standalone="yes"?>
<Relationships xmlns="http://schemas.openxmlformats.org/package/2006/relationships"><Relationship Id="rId2" Type="http://schemas.microsoft.com/office/2007/relationships/hdphoto" Target="../media/hdphoto8.wdp"/><Relationship Id="rId1" Type="http://schemas.openxmlformats.org/officeDocument/2006/relationships/image" Target="../media/image51.jpe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jpe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jpe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jpe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8.jpe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0.jpe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1.jpe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jpe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jpe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jpe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diagrams/_rels/data27.xml.rels><?xml version="1.0" encoding="UTF-8" standalone="yes"?>
<Relationships xmlns="http://schemas.openxmlformats.org/package/2006/relationships"><Relationship Id="rId2" Type="http://schemas.microsoft.com/office/2007/relationships/hdphoto" Target="../media/hdphoto13.wdp"/><Relationship Id="rId1" Type="http://schemas.openxmlformats.org/officeDocument/2006/relationships/image" Target="../media/image77.jpe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9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jpe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1.jpeg"/></Relationships>
</file>

<file path=ppt/diagrams/_rels/data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2.jpeg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4.jpg"/></Relationships>
</file>

<file path=ppt/diagrams/_rels/data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5.jpeg"/></Relationships>
</file>

<file path=ppt/diagrams/_rels/data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6.jpg"/></Relationships>
</file>

<file path=ppt/diagrams/_rels/data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7.jpg"/></Relationships>
</file>

<file path=ppt/diagrams/_rels/data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8.jpeg"/></Relationships>
</file>

<file path=ppt/diagrams/_rels/data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9.jpeg"/></Relationships>
</file>

<file path=ppt/diagrams/_rels/data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1.jpeg"/></Relationships>
</file>

<file path=ppt/diagrams/_rels/data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diagrams/_rels/data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3.jpeg"/></Relationships>
</file>

<file path=ppt/diagrams/_rels/data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4.jpeg"/></Relationships>
</file>

<file path=ppt/diagrams/_rels/data44.xml.rels><?xml version="1.0" encoding="UTF-8" standalone="yes"?>
<Relationships xmlns="http://schemas.openxmlformats.org/package/2006/relationships"><Relationship Id="rId2" Type="http://schemas.microsoft.com/office/2007/relationships/hdphoto" Target="../media/hdphoto14.wdp"/><Relationship Id="rId1" Type="http://schemas.openxmlformats.org/officeDocument/2006/relationships/image" Target="../media/image104.jpeg"/></Relationships>
</file>

<file path=ppt/diagrams/_rels/data45.xml.rels><?xml version="1.0" encoding="UTF-8" standalone="yes"?>
<Relationships xmlns="http://schemas.openxmlformats.org/package/2006/relationships"><Relationship Id="rId2" Type="http://schemas.microsoft.com/office/2007/relationships/hdphoto" Target="../media/hdphoto15.wdp"/><Relationship Id="rId1" Type="http://schemas.openxmlformats.org/officeDocument/2006/relationships/image" Target="../media/image105.png"/></Relationships>
</file>

<file path=ppt/diagrams/_rels/data46.xml.rels><?xml version="1.0" encoding="UTF-8" standalone="yes"?>
<Relationships xmlns="http://schemas.openxmlformats.org/package/2006/relationships"><Relationship Id="rId2" Type="http://schemas.microsoft.com/office/2007/relationships/hdphoto" Target="../media/hdphoto16.wdp"/><Relationship Id="rId1" Type="http://schemas.openxmlformats.org/officeDocument/2006/relationships/image" Target="../media/image106.jpeg"/></Relationships>
</file>

<file path=ppt/diagrams/_rels/data47.xml.rels><?xml version="1.0" encoding="UTF-8" standalone="yes"?>
<Relationships xmlns="http://schemas.openxmlformats.org/package/2006/relationships"><Relationship Id="rId2" Type="http://schemas.microsoft.com/office/2007/relationships/hdphoto" Target="../media/hdphoto17.wdp"/><Relationship Id="rId1" Type="http://schemas.openxmlformats.org/officeDocument/2006/relationships/image" Target="../media/image107.jpeg"/></Relationships>
</file>

<file path=ppt/diagrams/_rels/data48.xml.rels><?xml version="1.0" encoding="UTF-8" standalone="yes"?>
<Relationships xmlns="http://schemas.openxmlformats.org/package/2006/relationships"><Relationship Id="rId2" Type="http://schemas.microsoft.com/office/2007/relationships/hdphoto" Target="../media/hdphoto18.wdp"/><Relationship Id="rId1" Type="http://schemas.openxmlformats.org/officeDocument/2006/relationships/image" Target="../media/image108.jpeg"/></Relationships>
</file>

<file path=ppt/diagrams/_rels/data49.xml.rels><?xml version="1.0" encoding="UTF-8" standalone="yes"?>
<Relationships xmlns="http://schemas.openxmlformats.org/package/2006/relationships"><Relationship Id="rId2" Type="http://schemas.microsoft.com/office/2007/relationships/hdphoto" Target="../media/hdphoto19.wdp"/><Relationship Id="rId1" Type="http://schemas.openxmlformats.org/officeDocument/2006/relationships/image" Target="../media/image109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jpeg"/></Relationships>
</file>

<file path=ppt/diagrams/_rels/data50.xml.rels><?xml version="1.0" encoding="UTF-8" standalone="yes"?>
<Relationships xmlns="http://schemas.openxmlformats.org/package/2006/relationships"><Relationship Id="rId2" Type="http://schemas.microsoft.com/office/2007/relationships/hdphoto" Target="../media/hdphoto20.wdp"/><Relationship Id="rId1" Type="http://schemas.openxmlformats.org/officeDocument/2006/relationships/image" Target="../media/image110.jpeg"/></Relationships>
</file>

<file path=ppt/diagrams/_rels/data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jpeg"/></Relationships>
</file>

<file path=ppt/diagrams/_rels/data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jpeg"/></Relationships>
</file>

<file path=ppt/diagrams/_rels/data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jpeg"/></Relationships>
</file>

<file path=ppt/diagrams/_rels/data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jpeg"/></Relationships>
</file>

<file path=ppt/diagrams/_rels/data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jpeg"/></Relationships>
</file>

<file path=ppt/diagrams/_rels/data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jpeg"/></Relationships>
</file>

<file path=ppt/diagrams/_rels/data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jpeg"/></Relationships>
</file>

<file path=ppt/diagrams/_rels/data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jpeg"/></Relationships>
</file>

<file path=ppt/diagrams/_rels/data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_rels/data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jpeg"/></Relationships>
</file>

<file path=ppt/diagrams/_rels/data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jpeg"/></Relationships>
</file>

<file path=ppt/diagrams/_rels/data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jpeg"/></Relationships>
</file>

<file path=ppt/diagrams/_rels/data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jpe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e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jpeg"/></Relationships>
</file>

<file path=ppt/diagrams/_rels/drawing13.xml.rels><?xml version="1.0" encoding="UTF-8" standalone="yes"?>
<Relationships xmlns="http://schemas.openxmlformats.org/package/2006/relationships"><Relationship Id="rId2" Type="http://schemas.microsoft.com/office/2007/relationships/hdphoto" Target="../media/hdphoto8.wdp"/><Relationship Id="rId1" Type="http://schemas.openxmlformats.org/officeDocument/2006/relationships/image" Target="../media/image51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jpe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jpe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jpe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8.jpe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0.jpe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1.jpe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jpe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3.jpe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4.jpe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diagrams/_rels/drawing27.xml.rels><?xml version="1.0" encoding="UTF-8" standalone="yes"?>
<Relationships xmlns="http://schemas.openxmlformats.org/package/2006/relationships"><Relationship Id="rId2" Type="http://schemas.microsoft.com/office/2007/relationships/hdphoto" Target="../media/hdphoto13.wdp"/><Relationship Id="rId1" Type="http://schemas.openxmlformats.org/officeDocument/2006/relationships/image" Target="../media/image77.jpeg"/></Relationships>
</file>

<file path=ppt/diagrams/_rels/drawing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9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_rels/drawing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jpeg"/></Relationships>
</file>

<file path=ppt/diagrams/_rels/drawing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1.jpeg"/></Relationships>
</file>

<file path=ppt/diagrams/_rels/drawing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2.jpeg"/></Relationships>
</file>

<file path=ppt/diagrams/_rels/drawing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4.jpg"/></Relationships>
</file>

<file path=ppt/diagrams/_rels/drawing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5.jpeg"/></Relationships>
</file>

<file path=ppt/diagrams/_rels/drawing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6.jpg"/></Relationships>
</file>

<file path=ppt/diagrams/_rels/drawing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7.jpg"/></Relationships>
</file>

<file path=ppt/diagrams/_rels/drawing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8.jpeg"/></Relationships>
</file>

<file path=ppt/diagrams/_rels/drawing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9.jpeg"/></Relationships>
</file>

<file path=ppt/diagrams/_rels/drawing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_rels/drawing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1.jpeg"/></Relationships>
</file>

<file path=ppt/diagrams/_rels/drawing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diagrams/_rels/drawing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3.jpeg"/></Relationships>
</file>

<file path=ppt/diagrams/_rels/drawing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4.jpeg"/></Relationships>
</file>

<file path=ppt/diagrams/_rels/drawing44.xml.rels><?xml version="1.0" encoding="UTF-8" standalone="yes"?>
<Relationships xmlns="http://schemas.openxmlformats.org/package/2006/relationships"><Relationship Id="rId2" Type="http://schemas.microsoft.com/office/2007/relationships/hdphoto" Target="../media/hdphoto14.wdp"/><Relationship Id="rId1" Type="http://schemas.openxmlformats.org/officeDocument/2006/relationships/image" Target="../media/image104.jpeg"/></Relationships>
</file>

<file path=ppt/diagrams/_rels/drawing45.xml.rels><?xml version="1.0" encoding="UTF-8" standalone="yes"?>
<Relationships xmlns="http://schemas.openxmlformats.org/package/2006/relationships"><Relationship Id="rId2" Type="http://schemas.microsoft.com/office/2007/relationships/hdphoto" Target="../media/hdphoto15.wdp"/><Relationship Id="rId1" Type="http://schemas.openxmlformats.org/officeDocument/2006/relationships/image" Target="../media/image105.png"/></Relationships>
</file>

<file path=ppt/diagrams/_rels/drawing46.xml.rels><?xml version="1.0" encoding="UTF-8" standalone="yes"?>
<Relationships xmlns="http://schemas.openxmlformats.org/package/2006/relationships"><Relationship Id="rId2" Type="http://schemas.microsoft.com/office/2007/relationships/hdphoto" Target="../media/hdphoto16.wdp"/><Relationship Id="rId1" Type="http://schemas.openxmlformats.org/officeDocument/2006/relationships/image" Target="../media/image106.jpeg"/></Relationships>
</file>

<file path=ppt/diagrams/_rels/drawing47.xml.rels><?xml version="1.0" encoding="UTF-8" standalone="yes"?>
<Relationships xmlns="http://schemas.openxmlformats.org/package/2006/relationships"><Relationship Id="rId2" Type="http://schemas.microsoft.com/office/2007/relationships/hdphoto" Target="../media/hdphoto17.wdp"/><Relationship Id="rId1" Type="http://schemas.openxmlformats.org/officeDocument/2006/relationships/image" Target="../media/image107.jpeg"/></Relationships>
</file>

<file path=ppt/diagrams/_rels/drawing48.xml.rels><?xml version="1.0" encoding="UTF-8" standalone="yes"?>
<Relationships xmlns="http://schemas.openxmlformats.org/package/2006/relationships"><Relationship Id="rId2" Type="http://schemas.microsoft.com/office/2007/relationships/hdphoto" Target="../media/hdphoto18.wdp"/><Relationship Id="rId1" Type="http://schemas.openxmlformats.org/officeDocument/2006/relationships/image" Target="../media/image108.jpeg"/></Relationships>
</file>

<file path=ppt/diagrams/_rels/drawing49.xml.rels><?xml version="1.0" encoding="UTF-8" standalone="yes"?>
<Relationships xmlns="http://schemas.openxmlformats.org/package/2006/relationships"><Relationship Id="rId2" Type="http://schemas.microsoft.com/office/2007/relationships/hdphoto" Target="../media/hdphoto19.wdp"/><Relationship Id="rId1" Type="http://schemas.openxmlformats.org/officeDocument/2006/relationships/image" Target="../media/image109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jpeg"/></Relationships>
</file>

<file path=ppt/diagrams/_rels/drawing50.xml.rels><?xml version="1.0" encoding="UTF-8" standalone="yes"?>
<Relationships xmlns="http://schemas.openxmlformats.org/package/2006/relationships"><Relationship Id="rId2" Type="http://schemas.microsoft.com/office/2007/relationships/hdphoto" Target="../media/hdphoto20.wdp"/><Relationship Id="rId1" Type="http://schemas.openxmlformats.org/officeDocument/2006/relationships/image" Target="../media/image110.jpeg"/></Relationships>
</file>

<file path=ppt/diagrams/_rels/drawing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jpeg"/></Relationships>
</file>

<file path=ppt/diagrams/_rels/drawing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jpeg"/></Relationships>
</file>

<file path=ppt/diagrams/_rels/drawing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jpeg"/></Relationships>
</file>

<file path=ppt/diagrams/_rels/drawing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jpeg"/></Relationships>
</file>

<file path=ppt/diagrams/_rels/drawing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jpeg"/></Relationships>
</file>

<file path=ppt/diagrams/_rels/drawing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jpeg"/></Relationships>
</file>

<file path=ppt/diagrams/_rels/drawing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jpeg"/></Relationships>
</file>

<file path=ppt/diagrams/_rels/drawing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jpeg"/></Relationships>
</file>

<file path=ppt/diagrams/_rels/drawing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_rels/drawing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jpeg"/></Relationships>
</file>

<file path=ppt/diagrams/_rels/drawing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jpeg"/></Relationships>
</file>

<file path=ppt/diagrams/_rels/drawing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jpeg"/></Relationships>
</file>

<file path=ppt/diagrams/_rels/drawing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X="-74909" custLinFactNeighborY="1802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CD7A71F-3C79-475A-83D4-4CAC72B6C40E}" type="presOf" srcId="{FDF262F5-48A1-4A30-A69F-CA79B680A818}" destId="{B384A3DF-FAF4-48EC-8219-DFA3665B9B0E}" srcOrd="0" destOrd="0" presId="urn:microsoft.com/office/officeart/2005/8/layout/pList1"/>
    <dgm:cxn modelId="{C4C6E7C8-5D98-4C95-8F76-35261C8061DD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8116E85F-7EAF-476D-A797-D00BFAF8FD80}" type="presParOf" srcId="{B384A3DF-FAF4-48EC-8219-DFA3665B9B0E}" destId="{35CF27AE-41DA-4216-ABFF-24DD46FCEC6E}" srcOrd="0" destOrd="0" presId="urn:microsoft.com/office/officeart/2005/8/layout/pList1"/>
    <dgm:cxn modelId="{D87F292E-5EEE-4808-82FC-D24981829400}" type="presParOf" srcId="{35CF27AE-41DA-4216-ABFF-24DD46FCEC6E}" destId="{C25113F1-81CE-4721-987D-F1D1D2A8E9D1}" srcOrd="0" destOrd="0" presId="urn:microsoft.com/office/officeart/2005/8/layout/pList1"/>
    <dgm:cxn modelId="{DBCD232D-315B-45E0-9F98-9377E7746970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Y="3864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684A9675-BDF0-4FF5-9399-6B3538E995CB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BCA987FB-95B9-421E-9603-FDD8F99030AC}" type="presOf" srcId="{FDF262F5-48A1-4A30-A69F-CA79B680A818}" destId="{B384A3DF-FAF4-48EC-8219-DFA3665B9B0E}" srcOrd="0" destOrd="0" presId="urn:microsoft.com/office/officeart/2005/8/layout/pList1"/>
    <dgm:cxn modelId="{CCBB900E-D0AF-4249-90FF-6D7F1AF38E6C}" type="presParOf" srcId="{B384A3DF-FAF4-48EC-8219-DFA3665B9B0E}" destId="{35CF27AE-41DA-4216-ABFF-24DD46FCEC6E}" srcOrd="0" destOrd="0" presId="urn:microsoft.com/office/officeart/2005/8/layout/pList1"/>
    <dgm:cxn modelId="{67217806-B448-4497-8585-D4133FB0907F}" type="presParOf" srcId="{35CF27AE-41DA-4216-ABFF-24DD46FCEC6E}" destId="{C25113F1-81CE-4721-987D-F1D1D2A8E9D1}" srcOrd="0" destOrd="0" presId="urn:microsoft.com/office/officeart/2005/8/layout/pList1"/>
    <dgm:cxn modelId="{5F1FC268-E02C-441B-B2D6-FC2138A419EF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Y="3864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2B5D8C21-6FD4-479C-AD7D-FE5862B4B39E}" type="presOf" srcId="{FDF262F5-48A1-4A30-A69F-CA79B680A818}" destId="{B384A3DF-FAF4-48EC-8219-DFA3665B9B0E}" srcOrd="0" destOrd="0" presId="urn:microsoft.com/office/officeart/2005/8/layout/pList1"/>
    <dgm:cxn modelId="{73378629-B621-48AD-9A33-9A5C11A1B375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754DFA27-BA4F-497C-A14B-9310F78AFD32}" type="presParOf" srcId="{B384A3DF-FAF4-48EC-8219-DFA3665B9B0E}" destId="{35CF27AE-41DA-4216-ABFF-24DD46FCEC6E}" srcOrd="0" destOrd="0" presId="urn:microsoft.com/office/officeart/2005/8/layout/pList1"/>
    <dgm:cxn modelId="{E74F03C2-059D-4915-AAE2-94691AF34983}" type="presParOf" srcId="{35CF27AE-41DA-4216-ABFF-24DD46FCEC6E}" destId="{C25113F1-81CE-4721-987D-F1D1D2A8E9D1}" srcOrd="0" destOrd="0" presId="urn:microsoft.com/office/officeart/2005/8/layout/pList1"/>
    <dgm:cxn modelId="{332E2191-18E2-482A-9CFA-560542040747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Y="3864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BC914B42-4E86-426C-A79E-730C48BBDDF9}" type="presOf" srcId="{FDF262F5-48A1-4A30-A69F-CA79B680A818}" destId="{B384A3DF-FAF4-48EC-8219-DFA3665B9B0E}" srcOrd="0" destOrd="0" presId="urn:microsoft.com/office/officeart/2005/8/layout/pList1"/>
    <dgm:cxn modelId="{CFD364D8-0695-446F-A04F-2B5009C5BD72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057F31E8-7DC2-44C0-B7DB-6C29429D3183}" type="presParOf" srcId="{B384A3DF-FAF4-48EC-8219-DFA3665B9B0E}" destId="{35CF27AE-41DA-4216-ABFF-24DD46FCEC6E}" srcOrd="0" destOrd="0" presId="urn:microsoft.com/office/officeart/2005/8/layout/pList1"/>
    <dgm:cxn modelId="{4D794BCD-FC3E-4D8A-92BE-BC429E6E34A5}" type="presParOf" srcId="{35CF27AE-41DA-4216-ABFF-24DD46FCEC6E}" destId="{C25113F1-81CE-4721-987D-F1D1D2A8E9D1}" srcOrd="0" destOrd="0" presId="urn:microsoft.com/office/officeart/2005/8/layout/pList1"/>
    <dgm:cxn modelId="{AC6943EF-1FD2-49AF-B6DD-05F3337FE18D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Y="3864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1D4F6C1F-91C9-4468-BEF6-DCFFCB7D4C3B}" type="presOf" srcId="{FDF262F5-48A1-4A30-A69F-CA79B680A818}" destId="{B384A3DF-FAF4-48EC-8219-DFA3665B9B0E}" srcOrd="0" destOrd="0" presId="urn:microsoft.com/office/officeart/2005/8/layout/pList1"/>
    <dgm:cxn modelId="{2E99FCC6-5BD7-4884-985A-E8E23D10DB07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BB2188A9-3BB2-4918-B09E-62C73B9B929B}" type="presParOf" srcId="{B384A3DF-FAF4-48EC-8219-DFA3665B9B0E}" destId="{35CF27AE-41DA-4216-ABFF-24DD46FCEC6E}" srcOrd="0" destOrd="0" presId="urn:microsoft.com/office/officeart/2005/8/layout/pList1"/>
    <dgm:cxn modelId="{6B2151D4-32DD-4382-9905-98467F936934}" type="presParOf" srcId="{35CF27AE-41DA-4216-ABFF-24DD46FCEC6E}" destId="{C25113F1-81CE-4721-987D-F1D1D2A8E9D1}" srcOrd="0" destOrd="0" presId="urn:microsoft.com/office/officeart/2005/8/layout/pList1"/>
    <dgm:cxn modelId="{BA208005-205D-47CE-A20F-A894C5B16C95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Y="3864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135AA390-9AE9-43D6-B80A-62111D797CB6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124C86FB-F5C9-4A14-AD58-6087CB25708B}" type="presOf" srcId="{FDF262F5-48A1-4A30-A69F-CA79B680A818}" destId="{B384A3DF-FAF4-48EC-8219-DFA3665B9B0E}" srcOrd="0" destOrd="0" presId="urn:microsoft.com/office/officeart/2005/8/layout/pList1"/>
    <dgm:cxn modelId="{371EBF53-4B51-4D66-B4C9-7DB88AF8D8ED}" type="presParOf" srcId="{B384A3DF-FAF4-48EC-8219-DFA3665B9B0E}" destId="{35CF27AE-41DA-4216-ABFF-24DD46FCEC6E}" srcOrd="0" destOrd="0" presId="urn:microsoft.com/office/officeart/2005/8/layout/pList1"/>
    <dgm:cxn modelId="{47AC3001-7E52-4546-B282-41D85F2AA9C8}" type="presParOf" srcId="{35CF27AE-41DA-4216-ABFF-24DD46FCEC6E}" destId="{C25113F1-81CE-4721-987D-F1D1D2A8E9D1}" srcOrd="0" destOrd="0" presId="urn:microsoft.com/office/officeart/2005/8/layout/pList1"/>
    <dgm:cxn modelId="{1799BF32-5AAE-431F-A598-9ED4AC4BFB36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9BDF5E7A-F16A-4C30-A3CD-D1AE453D8B1E}" type="presOf" srcId="{B3B1F263-3AD3-4304-B858-71C7F767C335}" destId="{D44A7520-3754-4F4E-A9B8-DA96B1DE38ED}" srcOrd="0" destOrd="0" presId="urn:microsoft.com/office/officeart/2005/8/layout/pList1"/>
    <dgm:cxn modelId="{E43700A7-9C46-4C6A-BE75-9A147D2FFFC3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607E157C-F43B-4EE6-ACCC-3E478426888D}" type="presParOf" srcId="{B384A3DF-FAF4-48EC-8219-DFA3665B9B0E}" destId="{35CF27AE-41DA-4216-ABFF-24DD46FCEC6E}" srcOrd="0" destOrd="0" presId="urn:microsoft.com/office/officeart/2005/8/layout/pList1"/>
    <dgm:cxn modelId="{7F63A847-3108-4101-82ED-A66D02D5E7AC}" type="presParOf" srcId="{35CF27AE-41DA-4216-ABFF-24DD46FCEC6E}" destId="{C25113F1-81CE-4721-987D-F1D1D2A8E9D1}" srcOrd="0" destOrd="0" presId="urn:microsoft.com/office/officeart/2005/8/layout/pList1"/>
    <dgm:cxn modelId="{40597454-33BC-4FDA-8568-314767E354D3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548" y="2116647"/>
          <a:ext cx="317118" cy="19516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90"/>
          <a:ext cx="2951208" cy="245156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43FBE036-C3BD-41EB-8C0C-31C3D9489360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FCAC9EE-FA70-4FF6-B0F4-8BC58F5FCB54}" type="presOf" srcId="{FDF262F5-48A1-4A30-A69F-CA79B680A818}" destId="{B384A3DF-FAF4-48EC-8219-DFA3665B9B0E}" srcOrd="0" destOrd="0" presId="urn:microsoft.com/office/officeart/2005/8/layout/pList1"/>
    <dgm:cxn modelId="{7ED6ED78-F815-482A-A04C-501AC1E5EAEB}" type="presParOf" srcId="{B384A3DF-FAF4-48EC-8219-DFA3665B9B0E}" destId="{35CF27AE-41DA-4216-ABFF-24DD46FCEC6E}" srcOrd="0" destOrd="0" presId="urn:microsoft.com/office/officeart/2005/8/layout/pList1"/>
    <dgm:cxn modelId="{4D403DD3-F472-4731-A0AB-E6A602DC91A9}" type="presParOf" srcId="{35CF27AE-41DA-4216-ABFF-24DD46FCEC6E}" destId="{C25113F1-81CE-4721-987D-F1D1D2A8E9D1}" srcOrd="0" destOrd="0" presId="urn:microsoft.com/office/officeart/2005/8/layout/pList1"/>
    <dgm:cxn modelId="{B87AC1C7-D0BE-4E42-9B8C-CDD720C703F4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9BDF5E7A-F16A-4C30-A3CD-D1AE453D8B1E}" type="presOf" srcId="{B3B1F263-3AD3-4304-B858-71C7F767C335}" destId="{D44A7520-3754-4F4E-A9B8-DA96B1DE38ED}" srcOrd="0" destOrd="0" presId="urn:microsoft.com/office/officeart/2005/8/layout/pList1"/>
    <dgm:cxn modelId="{E43700A7-9C46-4C6A-BE75-9A147D2FFFC3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607E157C-F43B-4EE6-ACCC-3E478426888D}" type="presParOf" srcId="{B384A3DF-FAF4-48EC-8219-DFA3665B9B0E}" destId="{35CF27AE-41DA-4216-ABFF-24DD46FCEC6E}" srcOrd="0" destOrd="0" presId="urn:microsoft.com/office/officeart/2005/8/layout/pList1"/>
    <dgm:cxn modelId="{7F63A847-3108-4101-82ED-A66D02D5E7AC}" type="presParOf" srcId="{35CF27AE-41DA-4216-ABFF-24DD46FCEC6E}" destId="{C25113F1-81CE-4721-987D-F1D1D2A8E9D1}" srcOrd="0" destOrd="0" presId="urn:microsoft.com/office/officeart/2005/8/layout/pList1"/>
    <dgm:cxn modelId="{40597454-33BC-4FDA-8568-314767E354D3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548" y="2116647"/>
          <a:ext cx="317118" cy="19516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90"/>
          <a:ext cx="2951208" cy="245156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43FBE036-C3BD-41EB-8C0C-31C3D9489360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FCAC9EE-FA70-4FF6-B0F4-8BC58F5FCB54}" type="presOf" srcId="{FDF262F5-48A1-4A30-A69F-CA79B680A818}" destId="{B384A3DF-FAF4-48EC-8219-DFA3665B9B0E}" srcOrd="0" destOrd="0" presId="urn:microsoft.com/office/officeart/2005/8/layout/pList1"/>
    <dgm:cxn modelId="{7ED6ED78-F815-482A-A04C-501AC1E5EAEB}" type="presParOf" srcId="{B384A3DF-FAF4-48EC-8219-DFA3665B9B0E}" destId="{35CF27AE-41DA-4216-ABFF-24DD46FCEC6E}" srcOrd="0" destOrd="0" presId="urn:microsoft.com/office/officeart/2005/8/layout/pList1"/>
    <dgm:cxn modelId="{4D403DD3-F472-4731-A0AB-E6A602DC91A9}" type="presParOf" srcId="{35CF27AE-41DA-4216-ABFF-24DD46FCEC6E}" destId="{C25113F1-81CE-4721-987D-F1D1D2A8E9D1}" srcOrd="0" destOrd="0" presId="urn:microsoft.com/office/officeart/2005/8/layout/pList1"/>
    <dgm:cxn modelId="{B87AC1C7-D0BE-4E42-9B8C-CDD720C703F4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X="-32574" custLinFactNeighborX="-100000" custLinFactNeighborY="13645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6DA6D82B-6264-4BEC-AF8B-6286FC00BE64}" type="presOf" srcId="{B3B1F263-3AD3-4304-B858-71C7F767C335}" destId="{D44A7520-3754-4F4E-A9B8-DA96B1DE38ED}" srcOrd="0" destOrd="0" presId="urn:microsoft.com/office/officeart/2005/8/layout/pList1"/>
    <dgm:cxn modelId="{029D486A-55E9-4ADB-924A-C7AF49ACB034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16146A8E-A4B2-4838-834B-82FA33F21E53}" type="presParOf" srcId="{B384A3DF-FAF4-48EC-8219-DFA3665B9B0E}" destId="{35CF27AE-41DA-4216-ABFF-24DD46FCEC6E}" srcOrd="0" destOrd="0" presId="urn:microsoft.com/office/officeart/2005/8/layout/pList1"/>
    <dgm:cxn modelId="{8F06CF4E-DC26-4C4D-8A81-44AEF4B4D055}" type="presParOf" srcId="{35CF27AE-41DA-4216-ABFF-24DD46FCEC6E}" destId="{C25113F1-81CE-4721-987D-F1D1D2A8E9D1}" srcOrd="0" destOrd="0" presId="urn:microsoft.com/office/officeart/2005/8/layout/pList1"/>
    <dgm:cxn modelId="{28B458A8-E0F1-4D2A-B5CD-CA62C7E48387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X="36715" custLinFactNeighborY="802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6B18D2D0-671E-41F9-949C-4EAB3D2297DE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BBA45DF0-C962-4170-9578-27815BC8ABA7}" type="presOf" srcId="{B3B1F263-3AD3-4304-B858-71C7F767C335}" destId="{D44A7520-3754-4F4E-A9B8-DA96B1DE38ED}" srcOrd="0" destOrd="0" presId="urn:microsoft.com/office/officeart/2005/8/layout/pList1"/>
    <dgm:cxn modelId="{93DE01F7-29AE-410B-B09B-659DB61A3174}" type="presParOf" srcId="{B384A3DF-FAF4-48EC-8219-DFA3665B9B0E}" destId="{35CF27AE-41DA-4216-ABFF-24DD46FCEC6E}" srcOrd="0" destOrd="0" presId="urn:microsoft.com/office/officeart/2005/8/layout/pList1"/>
    <dgm:cxn modelId="{F44D7BE6-9A3F-44E3-B951-9BB0D1729B39}" type="presParOf" srcId="{35CF27AE-41DA-4216-ABFF-24DD46FCEC6E}" destId="{C25113F1-81CE-4721-987D-F1D1D2A8E9D1}" srcOrd="0" destOrd="0" presId="urn:microsoft.com/office/officeart/2005/8/layout/pList1"/>
    <dgm:cxn modelId="{4430F9EF-A387-4073-A75B-AED5DDBBF444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DAC41D3E-D89B-4C05-9C92-7A9F8C532F38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A441DCE9-3A37-42DF-93E3-94D29D8F019E}" type="presOf" srcId="{B3B1F263-3AD3-4304-B858-71C7F767C335}" destId="{D44A7520-3754-4F4E-A9B8-DA96B1DE38ED}" srcOrd="0" destOrd="0" presId="urn:microsoft.com/office/officeart/2005/8/layout/pList1"/>
    <dgm:cxn modelId="{9C3E34A4-4B31-4FDC-8D42-56A476930C06}" type="presParOf" srcId="{B384A3DF-FAF4-48EC-8219-DFA3665B9B0E}" destId="{35CF27AE-41DA-4216-ABFF-24DD46FCEC6E}" srcOrd="0" destOrd="0" presId="urn:microsoft.com/office/officeart/2005/8/layout/pList1"/>
    <dgm:cxn modelId="{BE3A74F1-8A3D-487F-A05F-A9AF9C085735}" type="presParOf" srcId="{35CF27AE-41DA-4216-ABFF-24DD46FCEC6E}" destId="{C25113F1-81CE-4721-987D-F1D1D2A8E9D1}" srcOrd="0" destOrd="0" presId="urn:microsoft.com/office/officeart/2005/8/layout/pList1"/>
    <dgm:cxn modelId="{E457BF3F-B4E2-4BDB-9BA4-DEF803564D53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X="-79077" custLinFactNeighborX="-100000" custLinFactNeighborY="-40349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33585FA2-ABAF-47C9-8F5A-46F02BC6EEEA}" type="presOf" srcId="{FDF262F5-48A1-4A30-A69F-CA79B680A818}" destId="{B384A3DF-FAF4-48EC-8219-DFA3665B9B0E}" srcOrd="0" destOrd="0" presId="urn:microsoft.com/office/officeart/2005/8/layout/pList1"/>
    <dgm:cxn modelId="{E40736C1-D2F8-4B05-A09A-84D0AD5CE427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BAA764C3-229F-442C-B09A-CEFE381C81F6}" type="presParOf" srcId="{B384A3DF-FAF4-48EC-8219-DFA3665B9B0E}" destId="{35CF27AE-41DA-4216-ABFF-24DD46FCEC6E}" srcOrd="0" destOrd="0" presId="urn:microsoft.com/office/officeart/2005/8/layout/pList1"/>
    <dgm:cxn modelId="{CA8BFF20-22FC-43A3-83F6-16AF9A5E864F}" type="presParOf" srcId="{35CF27AE-41DA-4216-ABFF-24DD46FCEC6E}" destId="{C25113F1-81CE-4721-987D-F1D1D2A8E9D1}" srcOrd="0" destOrd="0" presId="urn:microsoft.com/office/officeart/2005/8/layout/pList1"/>
    <dgm:cxn modelId="{7CC2B061-E1CE-4BE3-B71B-E751A7844137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Y="95875" custLinFactNeighborX="-7018" custLinFactNeighborY="100000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96C5A05-30E1-40C4-992B-0B3B8ECDEB57}" type="presOf" srcId="{B3B1F263-3AD3-4304-B858-71C7F767C335}" destId="{D44A7520-3754-4F4E-A9B8-DA96B1DE38ED}" srcOrd="0" destOrd="0" presId="urn:microsoft.com/office/officeart/2005/8/layout/pList1"/>
    <dgm:cxn modelId="{015B014A-9ABA-4C88-ACCC-AE5EDA215B4D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8E66EBC8-4CF9-4217-BC8E-B9E52FEC6D27}" type="presParOf" srcId="{B384A3DF-FAF4-48EC-8219-DFA3665B9B0E}" destId="{35CF27AE-41DA-4216-ABFF-24DD46FCEC6E}" srcOrd="0" destOrd="0" presId="urn:microsoft.com/office/officeart/2005/8/layout/pList1"/>
    <dgm:cxn modelId="{E257CA39-E537-421D-9E8C-429A9070D399}" type="presParOf" srcId="{35CF27AE-41DA-4216-ABFF-24DD46FCEC6E}" destId="{C25113F1-81CE-4721-987D-F1D1D2A8E9D1}" srcOrd="0" destOrd="0" presId="urn:microsoft.com/office/officeart/2005/8/layout/pList1"/>
    <dgm:cxn modelId="{D6E66709-3742-4006-BFAB-8A8DF38934E8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5F2161-787A-4BFA-8353-AA54BAB518EA}" type="presOf" srcId="{B3B1F263-3AD3-4304-B858-71C7F767C335}" destId="{D44A7520-3754-4F4E-A9B8-DA96B1DE38ED}" srcOrd="0" destOrd="0" presId="urn:microsoft.com/office/officeart/2005/8/layout/pList1"/>
    <dgm:cxn modelId="{DC4FCEA8-6EA9-4C7B-99EE-E389CB3E1295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E669BF5B-3C2D-4E9A-AA3E-9CE8AFD6D9B6}" type="presParOf" srcId="{B384A3DF-FAF4-48EC-8219-DFA3665B9B0E}" destId="{35CF27AE-41DA-4216-ABFF-24DD46FCEC6E}" srcOrd="0" destOrd="0" presId="urn:microsoft.com/office/officeart/2005/8/layout/pList1"/>
    <dgm:cxn modelId="{4D03FFD2-92BA-4930-8E0A-C013CE1839A3}" type="presParOf" srcId="{35CF27AE-41DA-4216-ABFF-24DD46FCEC6E}" destId="{C25113F1-81CE-4721-987D-F1D1D2A8E9D1}" srcOrd="0" destOrd="0" presId="urn:microsoft.com/office/officeart/2005/8/layout/pList1"/>
    <dgm:cxn modelId="{999B7317-4711-4D2A-A514-BAE2228082EF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X="-60476" custLinFactNeighborX="-100000" custLinFactNeighborY="0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9BDF5E7A-F16A-4C30-A3CD-D1AE453D8B1E}" type="presOf" srcId="{B3B1F263-3AD3-4304-B858-71C7F767C335}" destId="{D44A7520-3754-4F4E-A9B8-DA96B1DE38ED}" srcOrd="0" destOrd="0" presId="urn:microsoft.com/office/officeart/2005/8/layout/pList1"/>
    <dgm:cxn modelId="{E43700A7-9C46-4C6A-BE75-9A147D2FFFC3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607E157C-F43B-4EE6-ACCC-3E478426888D}" type="presParOf" srcId="{B384A3DF-FAF4-48EC-8219-DFA3665B9B0E}" destId="{35CF27AE-41DA-4216-ABFF-24DD46FCEC6E}" srcOrd="0" destOrd="0" presId="urn:microsoft.com/office/officeart/2005/8/layout/pList1"/>
    <dgm:cxn modelId="{7F63A847-3108-4101-82ED-A66D02D5E7AC}" type="presParOf" srcId="{35CF27AE-41DA-4216-ABFF-24DD46FCEC6E}" destId="{C25113F1-81CE-4721-987D-F1D1D2A8E9D1}" srcOrd="0" destOrd="0" presId="urn:microsoft.com/office/officeart/2005/8/layout/pList1"/>
    <dgm:cxn modelId="{40597454-33BC-4FDA-8568-314767E354D3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15937" custScaleY="125722" custLinFactNeighborX="14287" custLinFactNeighborY="15676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CD08DA75-0183-42EC-874B-6ABF99F32EF4}" type="presOf" srcId="{B3B1F263-3AD3-4304-B858-71C7F767C335}" destId="{D44A7520-3754-4F4E-A9B8-DA96B1DE38ED}" srcOrd="0" destOrd="0" presId="urn:microsoft.com/office/officeart/2005/8/layout/pList1"/>
    <dgm:cxn modelId="{6077EC9A-8B4E-4D93-B965-9C39D7C4712D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72409A62-F383-4015-980B-14CD83C4C428}" type="presParOf" srcId="{B384A3DF-FAF4-48EC-8219-DFA3665B9B0E}" destId="{35CF27AE-41DA-4216-ABFF-24DD46FCEC6E}" srcOrd="0" destOrd="0" presId="urn:microsoft.com/office/officeart/2005/8/layout/pList1"/>
    <dgm:cxn modelId="{305BF19B-5374-4D4C-901D-EF98C494E12B}" type="presParOf" srcId="{35CF27AE-41DA-4216-ABFF-24DD46FCEC6E}" destId="{C25113F1-81CE-4721-987D-F1D1D2A8E9D1}" srcOrd="0" destOrd="0" presId="urn:microsoft.com/office/officeart/2005/8/layout/pList1"/>
    <dgm:cxn modelId="{1BED6AD5-4ADF-4E29-ADDC-074566AC0751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Y="95875" custLinFactNeighborX="-11543" custLinFactNeighborY="100000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53E5431D-C1C5-497B-9C1D-10F88F19EC8A}" type="presOf" srcId="{FDF262F5-48A1-4A30-A69F-CA79B680A818}" destId="{B384A3DF-FAF4-48EC-8219-DFA3665B9B0E}" srcOrd="0" destOrd="0" presId="urn:microsoft.com/office/officeart/2005/8/layout/pList1"/>
    <dgm:cxn modelId="{C29B3C55-21C1-4412-A595-7DEBE4307FBE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D12D69E4-449C-4487-9DA0-EC0255A20BFD}" type="presParOf" srcId="{B384A3DF-FAF4-48EC-8219-DFA3665B9B0E}" destId="{35CF27AE-41DA-4216-ABFF-24DD46FCEC6E}" srcOrd="0" destOrd="0" presId="urn:microsoft.com/office/officeart/2005/8/layout/pList1"/>
    <dgm:cxn modelId="{C8977420-DBF4-4AD9-8420-A787D9FC5BE9}" type="presParOf" srcId="{35CF27AE-41DA-4216-ABFF-24DD46FCEC6E}" destId="{C25113F1-81CE-4721-987D-F1D1D2A8E9D1}" srcOrd="0" destOrd="0" presId="urn:microsoft.com/office/officeart/2005/8/layout/pList1"/>
    <dgm:cxn modelId="{7F452317-FF8A-464B-840C-24C9ABF968BD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X="-51175" custLinFactNeighborX="-100000" custLinFactNeighborY="-20101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33585FA2-ABAF-47C9-8F5A-46F02BC6EEEA}" type="presOf" srcId="{FDF262F5-48A1-4A30-A69F-CA79B680A818}" destId="{B384A3DF-FAF4-48EC-8219-DFA3665B9B0E}" srcOrd="0" destOrd="0" presId="urn:microsoft.com/office/officeart/2005/8/layout/pList1"/>
    <dgm:cxn modelId="{E40736C1-D2F8-4B05-A09A-84D0AD5CE427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BAA764C3-229F-442C-B09A-CEFE381C81F6}" type="presParOf" srcId="{B384A3DF-FAF4-48EC-8219-DFA3665B9B0E}" destId="{35CF27AE-41DA-4216-ABFF-24DD46FCEC6E}" srcOrd="0" destOrd="0" presId="urn:microsoft.com/office/officeart/2005/8/layout/pList1"/>
    <dgm:cxn modelId="{CA8BFF20-22FC-43A3-83F6-16AF9A5E864F}" type="presParOf" srcId="{35CF27AE-41DA-4216-ABFF-24DD46FCEC6E}" destId="{C25113F1-81CE-4721-987D-F1D1D2A8E9D1}" srcOrd="0" destOrd="0" presId="urn:microsoft.com/office/officeart/2005/8/layout/pList1"/>
    <dgm:cxn modelId="{7CC2B061-E1CE-4BE3-B71B-E751A7844137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5F2161-787A-4BFA-8353-AA54BAB518EA}" type="presOf" srcId="{B3B1F263-3AD3-4304-B858-71C7F767C335}" destId="{D44A7520-3754-4F4E-A9B8-DA96B1DE38ED}" srcOrd="0" destOrd="0" presId="urn:microsoft.com/office/officeart/2005/8/layout/pList1"/>
    <dgm:cxn modelId="{DC4FCEA8-6EA9-4C7B-99EE-E389CB3E1295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E669BF5B-3C2D-4E9A-AA3E-9CE8AFD6D9B6}" type="presParOf" srcId="{B384A3DF-FAF4-48EC-8219-DFA3665B9B0E}" destId="{35CF27AE-41DA-4216-ABFF-24DD46FCEC6E}" srcOrd="0" destOrd="0" presId="urn:microsoft.com/office/officeart/2005/8/layout/pList1"/>
    <dgm:cxn modelId="{4D03FFD2-92BA-4930-8E0A-C013CE1839A3}" type="presParOf" srcId="{35CF27AE-41DA-4216-ABFF-24DD46FCEC6E}" destId="{C25113F1-81CE-4721-987D-F1D1D2A8E9D1}" srcOrd="0" destOrd="0" presId="urn:microsoft.com/office/officeart/2005/8/layout/pList1"/>
    <dgm:cxn modelId="{999B7317-4711-4D2A-A514-BAE2228082EF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X="4795" custLinFactNeighborY="-19826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96C5A05-30E1-40C4-992B-0B3B8ECDEB57}" type="presOf" srcId="{B3B1F263-3AD3-4304-B858-71C7F767C335}" destId="{D44A7520-3754-4F4E-A9B8-DA96B1DE38ED}" srcOrd="0" destOrd="0" presId="urn:microsoft.com/office/officeart/2005/8/layout/pList1"/>
    <dgm:cxn modelId="{015B014A-9ABA-4C88-ACCC-AE5EDA215B4D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8E66EBC8-4CF9-4217-BC8E-B9E52FEC6D27}" type="presParOf" srcId="{B384A3DF-FAF4-48EC-8219-DFA3665B9B0E}" destId="{35CF27AE-41DA-4216-ABFF-24DD46FCEC6E}" srcOrd="0" destOrd="0" presId="urn:microsoft.com/office/officeart/2005/8/layout/pList1"/>
    <dgm:cxn modelId="{E257CA39-E537-421D-9E8C-429A9070D399}" type="presParOf" srcId="{35CF27AE-41DA-4216-ABFF-24DD46FCEC6E}" destId="{C25113F1-81CE-4721-987D-F1D1D2A8E9D1}" srcOrd="0" destOrd="0" presId="urn:microsoft.com/office/officeart/2005/8/layout/pList1"/>
    <dgm:cxn modelId="{D6E66709-3742-4006-BFAB-8A8DF38934E8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1033" y="2185916"/>
          <a:ext cx="335049" cy="206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X="-1399" custLinFactNeighborY="96148"/>
      <dgm:spPr>
        <a:xfrm>
          <a:off x="1392" y="17904"/>
          <a:ext cx="2974331" cy="264023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6745EAA3-5A6D-4E0F-8735-510408B9329F}" type="presOf" srcId="{B3B1F263-3AD3-4304-B858-71C7F767C335}" destId="{D44A7520-3754-4F4E-A9B8-DA96B1DE38ED}" srcOrd="0" destOrd="0" presId="urn:microsoft.com/office/officeart/2005/8/layout/pList1"/>
    <dgm:cxn modelId="{91A1A3C4-89D9-499A-AA4C-A4910D74D113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290649A4-4D41-449F-82F2-5A7ACE7E1BF9}" type="presParOf" srcId="{B384A3DF-FAF4-48EC-8219-DFA3665B9B0E}" destId="{35CF27AE-41DA-4216-ABFF-24DD46FCEC6E}" srcOrd="0" destOrd="0" presId="urn:microsoft.com/office/officeart/2005/8/layout/pList1"/>
    <dgm:cxn modelId="{4A635C9D-BBA9-4269-8629-80A4A5E42264}" type="presParOf" srcId="{35CF27AE-41DA-4216-ABFF-24DD46FCEC6E}" destId="{C25113F1-81CE-4721-987D-F1D1D2A8E9D1}" srcOrd="0" destOrd="0" presId="urn:microsoft.com/office/officeart/2005/8/layout/pList1"/>
    <dgm:cxn modelId="{1295AF57-74EA-4C5D-959E-8916E4328A12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201" y="6643"/>
          <a:ext cx="3839982" cy="289213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9BDF5E7A-F16A-4C30-A3CD-D1AE453D8B1E}" type="presOf" srcId="{B3B1F263-3AD3-4304-B858-71C7F767C335}" destId="{D44A7520-3754-4F4E-A9B8-DA96B1DE38ED}" srcOrd="0" destOrd="0" presId="urn:microsoft.com/office/officeart/2005/8/layout/pList1"/>
    <dgm:cxn modelId="{E43700A7-9C46-4C6A-BE75-9A147D2FFFC3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607E157C-F43B-4EE6-ACCC-3E478426888D}" type="presParOf" srcId="{B384A3DF-FAF4-48EC-8219-DFA3665B9B0E}" destId="{35CF27AE-41DA-4216-ABFF-24DD46FCEC6E}" srcOrd="0" destOrd="0" presId="urn:microsoft.com/office/officeart/2005/8/layout/pList1"/>
    <dgm:cxn modelId="{7F63A847-3108-4101-82ED-A66D02D5E7AC}" type="presParOf" srcId="{35CF27AE-41DA-4216-ABFF-24DD46FCEC6E}" destId="{C25113F1-81CE-4721-987D-F1D1D2A8E9D1}" srcOrd="0" destOrd="0" presId="urn:microsoft.com/office/officeart/2005/8/layout/pList1"/>
    <dgm:cxn modelId="{40597454-33BC-4FDA-8568-314767E354D3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548" y="2116647"/>
          <a:ext cx="317118" cy="19516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X="-97" custLinFactNeighborY="-2008"/>
      <dgm:spPr>
        <a:xfrm>
          <a:off x="1503" y="73090"/>
          <a:ext cx="2951208" cy="245156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3AFA161E-E6F5-4E59-849C-2DA18C44DD2C}" type="presOf" srcId="{B3B1F263-3AD3-4304-B858-71C7F767C335}" destId="{D44A7520-3754-4F4E-A9B8-DA96B1DE38ED}" srcOrd="0" destOrd="0" presId="urn:microsoft.com/office/officeart/2005/8/layout/pList1"/>
    <dgm:cxn modelId="{B0DB9969-C24A-4192-B020-BFF749977CF7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790E0C0-6015-4059-8544-C1B010762D13}" type="presParOf" srcId="{B384A3DF-FAF4-48EC-8219-DFA3665B9B0E}" destId="{35CF27AE-41DA-4216-ABFF-24DD46FCEC6E}" srcOrd="0" destOrd="0" presId="urn:microsoft.com/office/officeart/2005/8/layout/pList1"/>
    <dgm:cxn modelId="{5038E1C9-C4ED-4AF6-92A0-4C845E7F98B7}" type="presParOf" srcId="{35CF27AE-41DA-4216-ABFF-24DD46FCEC6E}" destId="{C25113F1-81CE-4721-987D-F1D1D2A8E9D1}" srcOrd="0" destOrd="0" presId="urn:microsoft.com/office/officeart/2005/8/layout/pList1"/>
    <dgm:cxn modelId="{8D0F839E-9A88-4C90-8CF8-3907C1F4620A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Y="100000" custLinFactNeighborX="-7018" custLinFactNeighborY="129621"/>
      <dgm:spPr>
        <a:xfrm>
          <a:off x="1503" y="73074"/>
          <a:ext cx="2951013" cy="245139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7000" b="-57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A4A7ED08-A0AF-43E3-AE08-028A7B37E846}" type="presOf" srcId="{FDF262F5-48A1-4A30-A69F-CA79B680A818}" destId="{B384A3DF-FAF4-48EC-8219-DFA3665B9B0E}" srcOrd="0" destOrd="0" presId="urn:microsoft.com/office/officeart/2005/8/layout/pList1"/>
    <dgm:cxn modelId="{D2C411C1-DD3E-4E44-B319-362691959799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40F691DF-F60A-4902-BBB3-EA4B05E5B0F6}" type="presParOf" srcId="{B384A3DF-FAF4-48EC-8219-DFA3665B9B0E}" destId="{35CF27AE-41DA-4216-ABFF-24DD46FCEC6E}" srcOrd="0" destOrd="0" presId="urn:microsoft.com/office/officeart/2005/8/layout/pList1"/>
    <dgm:cxn modelId="{BFC8DA79-5FE5-4A58-A045-2E74BCC15F4E}" type="presParOf" srcId="{35CF27AE-41DA-4216-ABFF-24DD46FCEC6E}" destId="{C25113F1-81CE-4721-987D-F1D1D2A8E9D1}" srcOrd="0" destOrd="0" presId="urn:microsoft.com/office/officeart/2005/8/layout/pList1"/>
    <dgm:cxn modelId="{3083B1C2-F2B4-43C1-AA5D-73D624EACA32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74"/>
          <a:ext cx="2951013" cy="245139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5000" r="-5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53E5431D-C1C5-497B-9C1D-10F88F19EC8A}" type="presOf" srcId="{FDF262F5-48A1-4A30-A69F-CA79B680A818}" destId="{B384A3DF-FAF4-48EC-8219-DFA3665B9B0E}" srcOrd="0" destOrd="0" presId="urn:microsoft.com/office/officeart/2005/8/layout/pList1"/>
    <dgm:cxn modelId="{C29B3C55-21C1-4412-A595-7DEBE4307FBE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D12D69E4-449C-4487-9DA0-EC0255A20BFD}" type="presParOf" srcId="{B384A3DF-FAF4-48EC-8219-DFA3665B9B0E}" destId="{35CF27AE-41DA-4216-ABFF-24DD46FCEC6E}" srcOrd="0" destOrd="0" presId="urn:microsoft.com/office/officeart/2005/8/layout/pList1"/>
    <dgm:cxn modelId="{C8977420-DBF4-4AD9-8420-A787D9FC5BE9}" type="presParOf" srcId="{35CF27AE-41DA-4216-ABFF-24DD46FCEC6E}" destId="{C25113F1-81CE-4721-987D-F1D1D2A8E9D1}" srcOrd="0" destOrd="0" presId="urn:microsoft.com/office/officeart/2005/8/layout/pList1"/>
    <dgm:cxn modelId="{7F452317-FF8A-464B-840C-24C9ABF968BD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Y="100000" custLinFactNeighborX="-20071" custLinFactNeighborY="102985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01C465CA-8672-4A60-85AB-35AB8286497F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4EC7ABF8-0931-4571-86E9-CD6CD5C44477}" type="presOf" srcId="{B3B1F263-3AD3-4304-B858-71C7F767C335}" destId="{D44A7520-3754-4F4E-A9B8-DA96B1DE38ED}" srcOrd="0" destOrd="0" presId="urn:microsoft.com/office/officeart/2005/8/layout/pList1"/>
    <dgm:cxn modelId="{823579FC-A9A9-4906-B4B7-719B03E7995C}" type="presParOf" srcId="{B384A3DF-FAF4-48EC-8219-DFA3665B9B0E}" destId="{35CF27AE-41DA-4216-ABFF-24DD46FCEC6E}" srcOrd="0" destOrd="0" presId="urn:microsoft.com/office/officeart/2005/8/layout/pList1"/>
    <dgm:cxn modelId="{D9711B7E-4997-4007-961D-6688BB134796}" type="presParOf" srcId="{35CF27AE-41DA-4216-ABFF-24DD46FCEC6E}" destId="{C25113F1-81CE-4721-987D-F1D1D2A8E9D1}" srcOrd="0" destOrd="0" presId="urn:microsoft.com/office/officeart/2005/8/layout/pList1"/>
    <dgm:cxn modelId="{98B39953-98E9-4B96-96CB-3962FAC97028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X="-23348" custLinFactNeighborY="-60597"/>
      <dgm:spPr>
        <a:xfrm>
          <a:off x="1503" y="73074"/>
          <a:ext cx="2951013" cy="24513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7000" b="-57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D9A4E0A-24EA-457B-B5D5-017745863686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77E3EFF4-E54E-41AF-890D-286B0D051AF6}" type="presOf" srcId="{FDF262F5-48A1-4A30-A69F-CA79B680A818}" destId="{B384A3DF-FAF4-48EC-8219-DFA3665B9B0E}" srcOrd="0" destOrd="0" presId="urn:microsoft.com/office/officeart/2005/8/layout/pList1"/>
    <dgm:cxn modelId="{4E03E785-768E-4444-9C6C-E1AE932C6EB3}" type="presParOf" srcId="{B384A3DF-FAF4-48EC-8219-DFA3665B9B0E}" destId="{35CF27AE-41DA-4216-ABFF-24DD46FCEC6E}" srcOrd="0" destOrd="0" presId="urn:microsoft.com/office/officeart/2005/8/layout/pList1"/>
    <dgm:cxn modelId="{7EE3F0D5-FE58-43D0-96FE-BCABBA993C1D}" type="presParOf" srcId="{35CF27AE-41DA-4216-ABFF-24DD46FCEC6E}" destId="{C25113F1-81CE-4721-987D-F1D1D2A8E9D1}" srcOrd="0" destOrd="0" presId="urn:microsoft.com/office/officeart/2005/8/layout/pList1"/>
    <dgm:cxn modelId="{BB4B5A28-73D7-49B9-9CCD-6F3EDEA0F2CC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74"/>
          <a:ext cx="2951013" cy="24513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7000" b="-57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CD08DA75-0183-42EC-874B-6ABF99F32EF4}" type="presOf" srcId="{B3B1F263-3AD3-4304-B858-71C7F767C335}" destId="{D44A7520-3754-4F4E-A9B8-DA96B1DE38ED}" srcOrd="0" destOrd="0" presId="urn:microsoft.com/office/officeart/2005/8/layout/pList1"/>
    <dgm:cxn modelId="{6077EC9A-8B4E-4D93-B965-9C39D7C4712D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72409A62-F383-4015-980B-14CD83C4C428}" type="presParOf" srcId="{B384A3DF-FAF4-48EC-8219-DFA3665B9B0E}" destId="{35CF27AE-41DA-4216-ABFF-24DD46FCEC6E}" srcOrd="0" destOrd="0" presId="urn:microsoft.com/office/officeart/2005/8/layout/pList1"/>
    <dgm:cxn modelId="{305BF19B-5374-4D4C-901D-EF98C494E12B}" type="presParOf" srcId="{35CF27AE-41DA-4216-ABFF-24DD46FCEC6E}" destId="{C25113F1-81CE-4721-987D-F1D1D2A8E9D1}" srcOrd="0" destOrd="0" presId="urn:microsoft.com/office/officeart/2005/8/layout/pList1"/>
    <dgm:cxn modelId="{1BED6AD5-4ADF-4E29-ADDC-074566AC0751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Y="100000" custLinFactNeighborX="33170" custLinFactNeighborY="139125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6DA6D82B-6264-4BEC-AF8B-6286FC00BE64}" type="presOf" srcId="{B3B1F263-3AD3-4304-B858-71C7F767C335}" destId="{D44A7520-3754-4F4E-A9B8-DA96B1DE38ED}" srcOrd="0" destOrd="0" presId="urn:microsoft.com/office/officeart/2005/8/layout/pList1"/>
    <dgm:cxn modelId="{029D486A-55E9-4ADB-924A-C7AF49ACB034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16146A8E-A4B2-4838-834B-82FA33F21E53}" type="presParOf" srcId="{B384A3DF-FAF4-48EC-8219-DFA3665B9B0E}" destId="{35CF27AE-41DA-4216-ABFF-24DD46FCEC6E}" srcOrd="0" destOrd="0" presId="urn:microsoft.com/office/officeart/2005/8/layout/pList1"/>
    <dgm:cxn modelId="{8F06CF4E-DC26-4C4D-8A81-44AEF4B4D055}" type="presParOf" srcId="{35CF27AE-41DA-4216-ABFF-24DD46FCEC6E}" destId="{C25113F1-81CE-4721-987D-F1D1D2A8E9D1}" srcOrd="0" destOrd="0" presId="urn:microsoft.com/office/officeart/2005/8/layout/pList1"/>
    <dgm:cxn modelId="{28B458A8-E0F1-4D2A-B5CD-CA62C7E48387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X="-69776" custLinFactNeighborX="-100000" custLinFactNeighborY="-26850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1E48B32F-6A56-4B1D-A4AA-013D3BCDA892}" type="presOf" srcId="{FDF262F5-48A1-4A30-A69F-CA79B680A818}" destId="{B384A3DF-FAF4-48EC-8219-DFA3665B9B0E}" srcOrd="0" destOrd="0" presId="urn:microsoft.com/office/officeart/2005/8/layout/pList1"/>
    <dgm:cxn modelId="{D1369CB3-BA25-4ECB-AF3A-976136F2B49E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8193121D-99EF-4A35-A550-AEF2C3C5A389}" type="presParOf" srcId="{B384A3DF-FAF4-48EC-8219-DFA3665B9B0E}" destId="{35CF27AE-41DA-4216-ABFF-24DD46FCEC6E}" srcOrd="0" destOrd="0" presId="urn:microsoft.com/office/officeart/2005/8/layout/pList1"/>
    <dgm:cxn modelId="{210BECC3-1EA7-48AC-8C69-65A3BB329385}" type="presParOf" srcId="{35CF27AE-41DA-4216-ABFF-24DD46FCEC6E}" destId="{C25113F1-81CE-4721-987D-F1D1D2A8E9D1}" srcOrd="0" destOrd="0" presId="urn:microsoft.com/office/officeart/2005/8/layout/pList1"/>
    <dgm:cxn modelId="{091BDC43-D7D1-4FAE-84C2-B88F7B23FC06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548" y="2116647"/>
          <a:ext cx="317118" cy="19516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90"/>
          <a:ext cx="2951208" cy="245156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F22CF84-DC2C-498A-B834-3D7D0B18381E}" type="presOf" srcId="{B3B1F263-3AD3-4304-B858-71C7F767C335}" destId="{D44A7520-3754-4F4E-A9B8-DA96B1DE38ED}" srcOrd="0" destOrd="0" presId="urn:microsoft.com/office/officeart/2005/8/layout/pList1"/>
    <dgm:cxn modelId="{3E1628B3-3894-4776-BAB4-37A5C2A748D5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5D7DC75B-73BC-4697-91A7-DFFBB5590469}" type="presParOf" srcId="{B384A3DF-FAF4-48EC-8219-DFA3665B9B0E}" destId="{35CF27AE-41DA-4216-ABFF-24DD46FCEC6E}" srcOrd="0" destOrd="0" presId="urn:microsoft.com/office/officeart/2005/8/layout/pList1"/>
    <dgm:cxn modelId="{6FB86F6A-3E2C-4317-AF1A-A2B068C3E129}" type="presParOf" srcId="{35CF27AE-41DA-4216-ABFF-24DD46FCEC6E}" destId="{C25113F1-81CE-4721-987D-F1D1D2A8E9D1}" srcOrd="0" destOrd="0" presId="urn:microsoft.com/office/officeart/2005/8/layout/pList1"/>
    <dgm:cxn modelId="{B6444BC0-2AFD-432F-ACF6-ED4775FDCDCD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X="36671" custLinFactNeighborY="93343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AE664C9B-40D4-4292-B721-19A3E08CE2D7}" type="presOf" srcId="{FDF262F5-48A1-4A30-A69F-CA79B680A818}" destId="{B384A3DF-FAF4-48EC-8219-DFA3665B9B0E}" srcOrd="0" destOrd="0" presId="urn:microsoft.com/office/officeart/2005/8/layout/pList1"/>
    <dgm:cxn modelId="{FEA4EEC6-8F2C-4B2E-9ABC-91062B4320E9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31639D90-856C-4C97-BAFB-9349C84504C2}" type="presParOf" srcId="{B384A3DF-FAF4-48EC-8219-DFA3665B9B0E}" destId="{35CF27AE-41DA-4216-ABFF-24DD46FCEC6E}" srcOrd="0" destOrd="0" presId="urn:microsoft.com/office/officeart/2005/8/layout/pList1"/>
    <dgm:cxn modelId="{15F07DCC-718F-4BF7-B457-58C384BD13B2}" type="presParOf" srcId="{35CF27AE-41DA-4216-ABFF-24DD46FCEC6E}" destId="{C25113F1-81CE-4721-987D-F1D1D2A8E9D1}" srcOrd="0" destOrd="0" presId="urn:microsoft.com/office/officeart/2005/8/layout/pList1"/>
    <dgm:cxn modelId="{768AE44A-E7C5-4A1D-BB75-9D442185DC3C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0BC43044-382C-4CA3-96CA-8D9D42CB0C72}" type="presOf" srcId="{B3B1F263-3AD3-4304-B858-71C7F767C335}" destId="{D44A7520-3754-4F4E-A9B8-DA96B1DE38ED}" srcOrd="0" destOrd="0" presId="urn:microsoft.com/office/officeart/2005/8/layout/pList1"/>
    <dgm:cxn modelId="{312F40C5-991E-4A64-BC3A-7EC527C3F299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E189F8C-F49C-49DC-821F-59C7707EB497}" type="presParOf" srcId="{B384A3DF-FAF4-48EC-8219-DFA3665B9B0E}" destId="{35CF27AE-41DA-4216-ABFF-24DD46FCEC6E}" srcOrd="0" destOrd="0" presId="urn:microsoft.com/office/officeart/2005/8/layout/pList1"/>
    <dgm:cxn modelId="{B2A5AD7B-15DC-4CF6-858C-1E7DEFCC5D38}" type="presParOf" srcId="{35CF27AE-41DA-4216-ABFF-24DD46FCEC6E}" destId="{C25113F1-81CE-4721-987D-F1D1D2A8E9D1}" srcOrd="0" destOrd="0" presId="urn:microsoft.com/office/officeart/2005/8/layout/pList1"/>
    <dgm:cxn modelId="{1C2C4857-40BD-40F2-9182-E329BAE4F9D3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548" y="2116647"/>
          <a:ext cx="317118" cy="19516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90"/>
          <a:ext cx="2951208" cy="245156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DD64EA70-F6F3-4232-B50F-773A0A970BBB}" type="presOf" srcId="{FDF262F5-48A1-4A30-A69F-CA79B680A818}" destId="{B384A3DF-FAF4-48EC-8219-DFA3665B9B0E}" srcOrd="0" destOrd="0" presId="urn:microsoft.com/office/officeart/2005/8/layout/pList1"/>
    <dgm:cxn modelId="{4D2E29C6-FF0F-4F42-88BC-C41526664F79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5081E5C-DFB0-45ED-9FF5-6D14F2A80195}" type="presParOf" srcId="{B384A3DF-FAF4-48EC-8219-DFA3665B9B0E}" destId="{35CF27AE-41DA-4216-ABFF-24DD46FCEC6E}" srcOrd="0" destOrd="0" presId="urn:microsoft.com/office/officeart/2005/8/layout/pList1"/>
    <dgm:cxn modelId="{97119FC8-7A6D-46BA-9796-149178497B59}" type="presParOf" srcId="{35CF27AE-41DA-4216-ABFF-24DD46FCEC6E}" destId="{C25113F1-81CE-4721-987D-F1D1D2A8E9D1}" srcOrd="0" destOrd="0" presId="urn:microsoft.com/office/officeart/2005/8/layout/pList1"/>
    <dgm:cxn modelId="{9B353696-9883-4EB7-AC8C-5EA03B481F77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74"/>
          <a:ext cx="2951013" cy="245139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53E5431D-C1C5-497B-9C1D-10F88F19EC8A}" type="presOf" srcId="{FDF262F5-48A1-4A30-A69F-CA79B680A818}" destId="{B384A3DF-FAF4-48EC-8219-DFA3665B9B0E}" srcOrd="0" destOrd="0" presId="urn:microsoft.com/office/officeart/2005/8/layout/pList1"/>
    <dgm:cxn modelId="{C29B3C55-21C1-4412-A595-7DEBE4307FBE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D12D69E4-449C-4487-9DA0-EC0255A20BFD}" type="presParOf" srcId="{B384A3DF-FAF4-48EC-8219-DFA3665B9B0E}" destId="{35CF27AE-41DA-4216-ABFF-24DD46FCEC6E}" srcOrd="0" destOrd="0" presId="urn:microsoft.com/office/officeart/2005/8/layout/pList1"/>
    <dgm:cxn modelId="{C8977420-DBF4-4AD9-8420-A787D9FC5BE9}" type="presParOf" srcId="{35CF27AE-41DA-4216-ABFF-24DD46FCEC6E}" destId="{C25113F1-81CE-4721-987D-F1D1D2A8E9D1}" srcOrd="0" destOrd="0" presId="urn:microsoft.com/office/officeart/2005/8/layout/pList1"/>
    <dgm:cxn modelId="{7F452317-FF8A-464B-840C-24C9ABF968BD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94502" custScaleY="108086" custLinFactNeighborY="-636"/>
      <dgm:spPr>
        <a:xfrm>
          <a:off x="1503" y="73074"/>
          <a:ext cx="2951013" cy="245139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7000" b="-57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3C25C510-6418-43D6-9024-6FFC985433AC}" type="presOf" srcId="{B3B1F263-3AD3-4304-B858-71C7F767C335}" destId="{D44A7520-3754-4F4E-A9B8-DA96B1DE38ED}" srcOrd="0" destOrd="0" presId="urn:microsoft.com/office/officeart/2005/8/layout/pList1"/>
    <dgm:cxn modelId="{0376659B-433E-4218-9C2B-9CE6EEC11F16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63B61CD-C31E-42A8-BEDB-3F4E5B410B7C}" type="presParOf" srcId="{B384A3DF-FAF4-48EC-8219-DFA3665B9B0E}" destId="{35CF27AE-41DA-4216-ABFF-24DD46FCEC6E}" srcOrd="0" destOrd="0" presId="urn:microsoft.com/office/officeart/2005/8/layout/pList1"/>
    <dgm:cxn modelId="{D813C71B-2BDE-464B-BE90-6F641776C628}" type="presParOf" srcId="{35CF27AE-41DA-4216-ABFF-24DD46FCEC6E}" destId="{C25113F1-81CE-4721-987D-F1D1D2A8E9D1}" srcOrd="0" destOrd="0" presId="urn:microsoft.com/office/officeart/2005/8/layout/pList1"/>
    <dgm:cxn modelId="{15E671C5-38D6-404A-BAD1-81A3A4B50F80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X="-93027" custLinFactNeighborX="-100000" custLinFactNeighborY="-67346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1E48B32F-6A56-4B1D-A4AA-013D3BCDA892}" type="presOf" srcId="{FDF262F5-48A1-4A30-A69F-CA79B680A818}" destId="{B384A3DF-FAF4-48EC-8219-DFA3665B9B0E}" srcOrd="0" destOrd="0" presId="urn:microsoft.com/office/officeart/2005/8/layout/pList1"/>
    <dgm:cxn modelId="{D1369CB3-BA25-4ECB-AF3A-976136F2B49E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8193121D-99EF-4A35-A550-AEF2C3C5A389}" type="presParOf" srcId="{B384A3DF-FAF4-48EC-8219-DFA3665B9B0E}" destId="{35CF27AE-41DA-4216-ABFF-24DD46FCEC6E}" srcOrd="0" destOrd="0" presId="urn:microsoft.com/office/officeart/2005/8/layout/pList1"/>
    <dgm:cxn modelId="{210BECC3-1EA7-48AC-8C69-65A3BB329385}" type="presParOf" srcId="{35CF27AE-41DA-4216-ABFF-24DD46FCEC6E}" destId="{C25113F1-81CE-4721-987D-F1D1D2A8E9D1}" srcOrd="0" destOrd="0" presId="urn:microsoft.com/office/officeart/2005/8/layout/pList1"/>
    <dgm:cxn modelId="{091BDC43-D7D1-4FAE-84C2-B88F7B23FC06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548" y="2116647"/>
          <a:ext cx="317118" cy="19516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90"/>
          <a:ext cx="2951208" cy="245156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F22CF84-DC2C-498A-B834-3D7D0B18381E}" type="presOf" srcId="{B3B1F263-3AD3-4304-B858-71C7F767C335}" destId="{D44A7520-3754-4F4E-A9B8-DA96B1DE38ED}" srcOrd="0" destOrd="0" presId="urn:microsoft.com/office/officeart/2005/8/layout/pList1"/>
    <dgm:cxn modelId="{3E1628B3-3894-4776-BAB4-37A5C2A748D5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5D7DC75B-73BC-4697-91A7-DFFBB5590469}" type="presParOf" srcId="{B384A3DF-FAF4-48EC-8219-DFA3665B9B0E}" destId="{35CF27AE-41DA-4216-ABFF-24DD46FCEC6E}" srcOrd="0" destOrd="0" presId="urn:microsoft.com/office/officeart/2005/8/layout/pList1"/>
    <dgm:cxn modelId="{6FB86F6A-3E2C-4317-AF1A-A2B068C3E129}" type="presParOf" srcId="{35CF27AE-41DA-4216-ABFF-24DD46FCEC6E}" destId="{C25113F1-81CE-4721-987D-F1D1D2A8E9D1}" srcOrd="0" destOrd="0" presId="urn:microsoft.com/office/officeart/2005/8/layout/pList1"/>
    <dgm:cxn modelId="{B6444BC0-2AFD-432F-ACF6-ED4775FDCDCD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X="-79077" custLinFactY="85108" custLinFactNeighborX="-100000" custLinFactNeighborY="100000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FD9CEC93-2BC9-4501-8C29-487DE9CFDFAF}" type="presOf" srcId="{B3B1F263-3AD3-4304-B858-71C7F767C335}" destId="{D44A7520-3754-4F4E-A9B8-DA96B1DE38ED}" srcOrd="0" destOrd="0" presId="urn:microsoft.com/office/officeart/2005/8/layout/pList1"/>
    <dgm:cxn modelId="{B93F90B9-0F8A-4A3C-95EF-26F6A1DACE2E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13906C2B-B1F0-447E-B700-232C77B54426}" type="presParOf" srcId="{B384A3DF-FAF4-48EC-8219-DFA3665B9B0E}" destId="{35CF27AE-41DA-4216-ABFF-24DD46FCEC6E}" srcOrd="0" destOrd="0" presId="urn:microsoft.com/office/officeart/2005/8/layout/pList1"/>
    <dgm:cxn modelId="{DE1BA71D-48A8-4ADE-9DAE-98238818A779}" type="presParOf" srcId="{35CF27AE-41DA-4216-ABFF-24DD46FCEC6E}" destId="{C25113F1-81CE-4721-987D-F1D1D2A8E9D1}" srcOrd="0" destOrd="0" presId="urn:microsoft.com/office/officeart/2005/8/layout/pList1"/>
    <dgm:cxn modelId="{BB633B48-1F86-459A-8603-A5830BCAC7D0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0BC43044-382C-4CA3-96CA-8D9D42CB0C72}" type="presOf" srcId="{B3B1F263-3AD3-4304-B858-71C7F767C335}" destId="{D44A7520-3754-4F4E-A9B8-DA96B1DE38ED}" srcOrd="0" destOrd="0" presId="urn:microsoft.com/office/officeart/2005/8/layout/pList1"/>
    <dgm:cxn modelId="{312F40C5-991E-4A64-BC3A-7EC527C3F299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E189F8C-F49C-49DC-821F-59C7707EB497}" type="presParOf" srcId="{B384A3DF-FAF4-48EC-8219-DFA3665B9B0E}" destId="{35CF27AE-41DA-4216-ABFF-24DD46FCEC6E}" srcOrd="0" destOrd="0" presId="urn:microsoft.com/office/officeart/2005/8/layout/pList1"/>
    <dgm:cxn modelId="{B2A5AD7B-15DC-4CF6-858C-1E7DEFCC5D38}" type="presParOf" srcId="{35CF27AE-41DA-4216-ABFF-24DD46FCEC6E}" destId="{C25113F1-81CE-4721-987D-F1D1D2A8E9D1}" srcOrd="0" destOrd="0" presId="urn:microsoft.com/office/officeart/2005/8/layout/pList1"/>
    <dgm:cxn modelId="{1C2C4857-40BD-40F2-9182-E329BAE4F9D3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918F6186-1CD3-4460-AF8C-882D7D98C1B6}" type="presOf" srcId="{B3B1F263-3AD3-4304-B858-71C7F767C335}" destId="{D44A7520-3754-4F4E-A9B8-DA96B1DE38ED}" srcOrd="0" destOrd="0" presId="urn:microsoft.com/office/officeart/2005/8/layout/pList1"/>
    <dgm:cxn modelId="{EE52558F-209F-42CF-9051-878287BA30B9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3FFB707F-06A0-46B2-85D1-26310459809C}" type="presParOf" srcId="{B384A3DF-FAF4-48EC-8219-DFA3665B9B0E}" destId="{35CF27AE-41DA-4216-ABFF-24DD46FCEC6E}" srcOrd="0" destOrd="0" presId="urn:microsoft.com/office/officeart/2005/8/layout/pList1"/>
    <dgm:cxn modelId="{16F7D519-D2CD-48EE-B136-97CF0DA367A8}" type="presParOf" srcId="{35CF27AE-41DA-4216-ABFF-24DD46FCEC6E}" destId="{C25113F1-81CE-4721-987D-F1D1D2A8E9D1}" srcOrd="0" destOrd="0" presId="urn:microsoft.com/office/officeart/2005/8/layout/pList1"/>
    <dgm:cxn modelId="{59F9F9CC-B469-4D3D-886F-50D50FB236D9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9BBC844-12EF-4392-A200-CA2701890079}" type="presOf" srcId="{FDF262F5-48A1-4A30-A69F-CA79B680A818}" destId="{B384A3DF-FAF4-48EC-8219-DFA3665B9B0E}" srcOrd="0" destOrd="0" presId="urn:microsoft.com/office/officeart/2005/8/layout/pList1"/>
    <dgm:cxn modelId="{16EA044E-36DF-492D-808F-722EAE585AF1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0D2ED0E-6916-40BC-99F1-C1467509FDB0}" type="presParOf" srcId="{B384A3DF-FAF4-48EC-8219-DFA3665B9B0E}" destId="{35CF27AE-41DA-4216-ABFF-24DD46FCEC6E}" srcOrd="0" destOrd="0" presId="urn:microsoft.com/office/officeart/2005/8/layout/pList1"/>
    <dgm:cxn modelId="{66E41471-E798-436C-9E56-54D656BE01BC}" type="presParOf" srcId="{35CF27AE-41DA-4216-ABFF-24DD46FCEC6E}" destId="{C25113F1-81CE-4721-987D-F1D1D2A8E9D1}" srcOrd="0" destOrd="0" presId="urn:microsoft.com/office/officeart/2005/8/layout/pList1"/>
    <dgm:cxn modelId="{F9BCD18E-3508-43C8-BDC1-8A9AA383DA04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1033" y="2185916"/>
          <a:ext cx="335049" cy="206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Y="3864"/>
      <dgm:spPr>
        <a:xfrm>
          <a:off x="1392" y="17904"/>
          <a:ext cx="2974331" cy="264023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061235D-11A6-4354-8CB2-7428E2096DE7}" type="presOf" srcId="{B3B1F263-3AD3-4304-B858-71C7F767C335}" destId="{D44A7520-3754-4F4E-A9B8-DA96B1DE38ED}" srcOrd="0" destOrd="0" presId="urn:microsoft.com/office/officeart/2005/8/layout/pList1"/>
    <dgm:cxn modelId="{F5F4F863-DEEE-42A7-8E16-63BF4A898F2B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EC30EDAA-0F0B-44C3-833B-9068DBD8D4C6}" type="presParOf" srcId="{B384A3DF-FAF4-48EC-8219-DFA3665B9B0E}" destId="{35CF27AE-41DA-4216-ABFF-24DD46FCEC6E}" srcOrd="0" destOrd="0" presId="urn:microsoft.com/office/officeart/2005/8/layout/pList1"/>
    <dgm:cxn modelId="{6C23938A-3A5D-4991-B579-FB0000E6ED6F}" type="presParOf" srcId="{35CF27AE-41DA-4216-ABFF-24DD46FCEC6E}" destId="{C25113F1-81CE-4721-987D-F1D1D2A8E9D1}" srcOrd="0" destOrd="0" presId="urn:microsoft.com/office/officeart/2005/8/layout/pList1"/>
    <dgm:cxn modelId="{9EC8847E-AA11-4466-84A0-E06450555915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X="-30304" custLinFactNeighborX="-100000" custLinFactNeighborY="5415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3C25C510-6418-43D6-9024-6FFC985433AC}" type="presOf" srcId="{B3B1F263-3AD3-4304-B858-71C7F767C335}" destId="{D44A7520-3754-4F4E-A9B8-DA96B1DE38ED}" srcOrd="0" destOrd="0" presId="urn:microsoft.com/office/officeart/2005/8/layout/pList1"/>
    <dgm:cxn modelId="{0376659B-433E-4218-9C2B-9CE6EEC11F16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63B61CD-C31E-42A8-BEDB-3F4E5B410B7C}" type="presParOf" srcId="{B384A3DF-FAF4-48EC-8219-DFA3665B9B0E}" destId="{35CF27AE-41DA-4216-ABFF-24DD46FCEC6E}" srcOrd="0" destOrd="0" presId="urn:microsoft.com/office/officeart/2005/8/layout/pList1"/>
    <dgm:cxn modelId="{D813C71B-2BDE-464B-BE90-6F641776C628}" type="presParOf" srcId="{35CF27AE-41DA-4216-ABFF-24DD46FCEC6E}" destId="{C25113F1-81CE-4721-987D-F1D1D2A8E9D1}" srcOrd="0" destOrd="0" presId="urn:microsoft.com/office/officeart/2005/8/layout/pList1"/>
    <dgm:cxn modelId="{15E671C5-38D6-404A-BAD1-81A3A4B50F80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X="-620" custLinFactNeighborY="8634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C1B57ED2-ECA5-49BC-8E74-2440A3CA63F4}" type="presOf" srcId="{FDF262F5-48A1-4A30-A69F-CA79B680A818}" destId="{B384A3DF-FAF4-48EC-8219-DFA3665B9B0E}" srcOrd="0" destOrd="0" presId="urn:microsoft.com/office/officeart/2005/8/layout/pList1"/>
    <dgm:cxn modelId="{9EF4FFD3-EB5D-4C34-9913-D2772E8126E1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B88E16E4-2F08-4817-8A5E-B6D39565E666}" type="presParOf" srcId="{B384A3DF-FAF4-48EC-8219-DFA3665B9B0E}" destId="{35CF27AE-41DA-4216-ABFF-24DD46FCEC6E}" srcOrd="0" destOrd="0" presId="urn:microsoft.com/office/officeart/2005/8/layout/pList1"/>
    <dgm:cxn modelId="{49F1BFC1-CE4F-4BF0-95AE-2D24CE8C91D7}" type="presParOf" srcId="{35CF27AE-41DA-4216-ABFF-24DD46FCEC6E}" destId="{C25113F1-81CE-4721-987D-F1D1D2A8E9D1}" srcOrd="0" destOrd="0" presId="urn:microsoft.com/office/officeart/2005/8/layout/pList1"/>
    <dgm:cxn modelId="{EA3E19FE-7717-4511-95DF-759AC6F5E309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9BDF5E7A-F16A-4C30-A3CD-D1AE453D8B1E}" type="presOf" srcId="{B3B1F263-3AD3-4304-B858-71C7F767C335}" destId="{D44A7520-3754-4F4E-A9B8-DA96B1DE38ED}" srcOrd="0" destOrd="0" presId="urn:microsoft.com/office/officeart/2005/8/layout/pList1"/>
    <dgm:cxn modelId="{E43700A7-9C46-4C6A-BE75-9A147D2FFFC3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607E157C-F43B-4EE6-ACCC-3E478426888D}" type="presParOf" srcId="{B384A3DF-FAF4-48EC-8219-DFA3665B9B0E}" destId="{35CF27AE-41DA-4216-ABFF-24DD46FCEC6E}" srcOrd="0" destOrd="0" presId="urn:microsoft.com/office/officeart/2005/8/layout/pList1"/>
    <dgm:cxn modelId="{7F63A847-3108-4101-82ED-A66D02D5E7AC}" type="presParOf" srcId="{35CF27AE-41DA-4216-ABFF-24DD46FCEC6E}" destId="{C25113F1-81CE-4721-987D-F1D1D2A8E9D1}" srcOrd="0" destOrd="0" presId="urn:microsoft.com/office/officeart/2005/8/layout/pList1"/>
    <dgm:cxn modelId="{40597454-33BC-4FDA-8568-314767E354D3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548" y="2116647"/>
          <a:ext cx="317118" cy="19516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90"/>
          <a:ext cx="2951208" cy="245156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43FBE036-C3BD-41EB-8C0C-31C3D9489360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FCAC9EE-FA70-4FF6-B0F4-8BC58F5FCB54}" type="presOf" srcId="{FDF262F5-48A1-4A30-A69F-CA79B680A818}" destId="{B384A3DF-FAF4-48EC-8219-DFA3665B9B0E}" srcOrd="0" destOrd="0" presId="urn:microsoft.com/office/officeart/2005/8/layout/pList1"/>
    <dgm:cxn modelId="{7ED6ED78-F815-482A-A04C-501AC1E5EAEB}" type="presParOf" srcId="{B384A3DF-FAF4-48EC-8219-DFA3665B9B0E}" destId="{35CF27AE-41DA-4216-ABFF-24DD46FCEC6E}" srcOrd="0" destOrd="0" presId="urn:microsoft.com/office/officeart/2005/8/layout/pList1"/>
    <dgm:cxn modelId="{4D403DD3-F472-4731-A0AB-E6A602DC91A9}" type="presParOf" srcId="{35CF27AE-41DA-4216-ABFF-24DD46FCEC6E}" destId="{C25113F1-81CE-4721-987D-F1D1D2A8E9D1}" srcOrd="0" destOrd="0" presId="urn:microsoft.com/office/officeart/2005/8/layout/pList1"/>
    <dgm:cxn modelId="{B87AC1C7-D0BE-4E42-9B8C-CDD720C703F4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X="-93027" custLinFactY="82230" custLinFactNeighborX="-100000" custLinFactNeighborY="100000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CD08DA75-0183-42EC-874B-6ABF99F32EF4}" type="presOf" srcId="{B3B1F263-3AD3-4304-B858-71C7F767C335}" destId="{D44A7520-3754-4F4E-A9B8-DA96B1DE38ED}" srcOrd="0" destOrd="0" presId="urn:microsoft.com/office/officeart/2005/8/layout/pList1"/>
    <dgm:cxn modelId="{6077EC9A-8B4E-4D93-B965-9C39D7C4712D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72409A62-F383-4015-980B-14CD83C4C428}" type="presParOf" srcId="{B384A3DF-FAF4-48EC-8219-DFA3665B9B0E}" destId="{35CF27AE-41DA-4216-ABFF-24DD46FCEC6E}" srcOrd="0" destOrd="0" presId="urn:microsoft.com/office/officeart/2005/8/layout/pList1"/>
    <dgm:cxn modelId="{305BF19B-5374-4D4C-901D-EF98C494E12B}" type="presParOf" srcId="{35CF27AE-41DA-4216-ABFF-24DD46FCEC6E}" destId="{C25113F1-81CE-4721-987D-F1D1D2A8E9D1}" srcOrd="0" destOrd="0" presId="urn:microsoft.com/office/officeart/2005/8/layout/pList1"/>
    <dgm:cxn modelId="{1BED6AD5-4ADF-4E29-ADDC-074566AC0751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D9A4E0A-24EA-457B-B5D5-017745863686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77E3EFF4-E54E-41AF-890D-286B0D051AF6}" type="presOf" srcId="{FDF262F5-48A1-4A30-A69F-CA79B680A818}" destId="{B384A3DF-FAF4-48EC-8219-DFA3665B9B0E}" srcOrd="0" destOrd="0" presId="urn:microsoft.com/office/officeart/2005/8/layout/pList1"/>
    <dgm:cxn modelId="{4E03E785-768E-4444-9C6C-E1AE932C6EB3}" type="presParOf" srcId="{B384A3DF-FAF4-48EC-8219-DFA3665B9B0E}" destId="{35CF27AE-41DA-4216-ABFF-24DD46FCEC6E}" srcOrd="0" destOrd="0" presId="urn:microsoft.com/office/officeart/2005/8/layout/pList1"/>
    <dgm:cxn modelId="{7EE3F0D5-FE58-43D0-96FE-BCABBA993C1D}" type="presParOf" srcId="{35CF27AE-41DA-4216-ABFF-24DD46FCEC6E}" destId="{C25113F1-81CE-4721-987D-F1D1D2A8E9D1}" srcOrd="0" destOrd="0" presId="urn:microsoft.com/office/officeart/2005/8/layout/pList1"/>
    <dgm:cxn modelId="{BB4B5A28-73D7-49B9-9CCD-6F3EDEA0F2CC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1E48B32F-6A56-4B1D-A4AA-013D3BCDA892}" type="presOf" srcId="{FDF262F5-48A1-4A30-A69F-CA79B680A818}" destId="{B384A3DF-FAF4-48EC-8219-DFA3665B9B0E}" srcOrd="0" destOrd="0" presId="urn:microsoft.com/office/officeart/2005/8/layout/pList1"/>
    <dgm:cxn modelId="{D1369CB3-BA25-4ECB-AF3A-976136F2B49E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8193121D-99EF-4A35-A550-AEF2C3C5A389}" type="presParOf" srcId="{B384A3DF-FAF4-48EC-8219-DFA3665B9B0E}" destId="{35CF27AE-41DA-4216-ABFF-24DD46FCEC6E}" srcOrd="0" destOrd="0" presId="urn:microsoft.com/office/officeart/2005/8/layout/pList1"/>
    <dgm:cxn modelId="{210BECC3-1EA7-48AC-8C69-65A3BB329385}" type="presParOf" srcId="{35CF27AE-41DA-4216-ABFF-24DD46FCEC6E}" destId="{C25113F1-81CE-4721-987D-F1D1D2A8E9D1}" srcOrd="0" destOrd="0" presId="urn:microsoft.com/office/officeart/2005/8/layout/pList1"/>
    <dgm:cxn modelId="{091BDC43-D7D1-4FAE-84C2-B88F7B23FC06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548" y="2116647"/>
          <a:ext cx="317118" cy="19516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90"/>
          <a:ext cx="2951208" cy="245156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F22CF84-DC2C-498A-B834-3D7D0B18381E}" type="presOf" srcId="{B3B1F263-3AD3-4304-B858-71C7F767C335}" destId="{D44A7520-3754-4F4E-A9B8-DA96B1DE38ED}" srcOrd="0" destOrd="0" presId="urn:microsoft.com/office/officeart/2005/8/layout/pList1"/>
    <dgm:cxn modelId="{3E1628B3-3894-4776-BAB4-37A5C2A748D5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5D7DC75B-73BC-4697-91A7-DFFBB5590469}" type="presParOf" srcId="{B384A3DF-FAF4-48EC-8219-DFA3665B9B0E}" destId="{35CF27AE-41DA-4216-ABFF-24DD46FCEC6E}" srcOrd="0" destOrd="0" presId="urn:microsoft.com/office/officeart/2005/8/layout/pList1"/>
    <dgm:cxn modelId="{6FB86F6A-3E2C-4317-AF1A-A2B068C3E129}" type="presParOf" srcId="{35CF27AE-41DA-4216-ABFF-24DD46FCEC6E}" destId="{C25113F1-81CE-4721-987D-F1D1D2A8E9D1}" srcOrd="0" destOrd="0" presId="urn:microsoft.com/office/officeart/2005/8/layout/pList1"/>
    <dgm:cxn modelId="{B6444BC0-2AFD-432F-ACF6-ED4775FDCDCD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X="-79308" custLinFactY="90744" custLinFactNeighborX="-100000" custLinFactNeighborY="100000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0BC43044-382C-4CA3-96CA-8D9D42CB0C72}" type="presOf" srcId="{B3B1F263-3AD3-4304-B858-71C7F767C335}" destId="{D44A7520-3754-4F4E-A9B8-DA96B1DE38ED}" srcOrd="0" destOrd="0" presId="urn:microsoft.com/office/officeart/2005/8/layout/pList1"/>
    <dgm:cxn modelId="{312F40C5-991E-4A64-BC3A-7EC527C3F299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E189F8C-F49C-49DC-821F-59C7707EB497}" type="presParOf" srcId="{B384A3DF-FAF4-48EC-8219-DFA3665B9B0E}" destId="{35CF27AE-41DA-4216-ABFF-24DD46FCEC6E}" srcOrd="0" destOrd="0" presId="urn:microsoft.com/office/officeart/2005/8/layout/pList1"/>
    <dgm:cxn modelId="{B2A5AD7B-15DC-4CF6-858C-1E7DEFCC5D38}" type="presParOf" srcId="{35CF27AE-41DA-4216-ABFF-24DD46FCEC6E}" destId="{C25113F1-81CE-4721-987D-F1D1D2A8E9D1}" srcOrd="0" destOrd="0" presId="urn:microsoft.com/office/officeart/2005/8/layout/pList1"/>
    <dgm:cxn modelId="{1C2C4857-40BD-40F2-9182-E329BAE4F9D3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FD9CEC93-2BC9-4501-8C29-487DE9CFDFAF}" type="presOf" srcId="{B3B1F263-3AD3-4304-B858-71C7F767C335}" destId="{D44A7520-3754-4F4E-A9B8-DA96B1DE38ED}" srcOrd="0" destOrd="0" presId="urn:microsoft.com/office/officeart/2005/8/layout/pList1"/>
    <dgm:cxn modelId="{B93F90B9-0F8A-4A3C-95EF-26F6A1DACE2E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13906C2B-B1F0-447E-B700-232C77B54426}" type="presParOf" srcId="{B384A3DF-FAF4-48EC-8219-DFA3665B9B0E}" destId="{35CF27AE-41DA-4216-ABFF-24DD46FCEC6E}" srcOrd="0" destOrd="0" presId="urn:microsoft.com/office/officeart/2005/8/layout/pList1"/>
    <dgm:cxn modelId="{DE1BA71D-48A8-4ADE-9DAE-98238818A779}" type="presParOf" srcId="{35CF27AE-41DA-4216-ABFF-24DD46FCEC6E}" destId="{C25113F1-81CE-4721-987D-F1D1D2A8E9D1}" srcOrd="0" destOrd="0" presId="urn:microsoft.com/office/officeart/2005/8/layout/pList1"/>
    <dgm:cxn modelId="{BB633B48-1F86-459A-8603-A5830BCAC7D0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Y="-352941" custLinFactNeighborX="1863" custLinFactNeighborY="-400000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23107CBF-EABC-4348-8B41-E2121BD8BFE6}" type="presOf" srcId="{FDF262F5-48A1-4A30-A69F-CA79B680A818}" destId="{B384A3DF-FAF4-48EC-8219-DFA3665B9B0E}" srcOrd="0" destOrd="0" presId="urn:microsoft.com/office/officeart/2005/8/layout/pList1"/>
    <dgm:cxn modelId="{AB12D8D8-7565-44A4-A5B6-DE2FDED6CE5E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E62A356E-438E-433A-A326-00A172DC76DF}" type="presParOf" srcId="{B384A3DF-FAF4-48EC-8219-DFA3665B9B0E}" destId="{35CF27AE-41DA-4216-ABFF-24DD46FCEC6E}" srcOrd="0" destOrd="0" presId="urn:microsoft.com/office/officeart/2005/8/layout/pList1"/>
    <dgm:cxn modelId="{394637F3-4C3B-4151-8A96-8D514FEA8E2A}" type="presParOf" srcId="{35CF27AE-41DA-4216-ABFF-24DD46FCEC6E}" destId="{C25113F1-81CE-4721-987D-F1D1D2A8E9D1}" srcOrd="0" destOrd="0" presId="urn:microsoft.com/office/officeart/2005/8/layout/pList1"/>
    <dgm:cxn modelId="{C4D15656-0C54-44DF-A53C-C3E224882758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658893" y="2790979"/>
          <a:ext cx="524598" cy="3228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201" y="6643"/>
          <a:ext cx="3839982" cy="28921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431DD079-B2DC-485A-9156-B25B2FA1B078}" type="presOf" srcId="{B3B1F263-3AD3-4304-B858-71C7F767C335}" destId="{D44A7520-3754-4F4E-A9B8-DA96B1DE38ED}" srcOrd="0" destOrd="0" presId="urn:microsoft.com/office/officeart/2005/8/layout/pList1"/>
    <dgm:cxn modelId="{B79D55E4-CEEE-40DF-ABEA-6A2CABC8224B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2D5014E5-31C4-488C-A289-9F3653CD99DA}" type="presParOf" srcId="{B384A3DF-FAF4-48EC-8219-DFA3665B9B0E}" destId="{35CF27AE-41DA-4216-ABFF-24DD46FCEC6E}" srcOrd="0" destOrd="0" presId="urn:microsoft.com/office/officeart/2005/8/layout/pList1"/>
    <dgm:cxn modelId="{05453039-954C-41E8-952E-608C92848F3E}" type="presParOf" srcId="{35CF27AE-41DA-4216-ABFF-24DD46FCEC6E}" destId="{C25113F1-81CE-4721-987D-F1D1D2A8E9D1}" srcOrd="0" destOrd="0" presId="urn:microsoft.com/office/officeart/2005/8/layout/pList1"/>
    <dgm:cxn modelId="{D8C98BDE-EF3F-4394-9A18-8DE68FC21DB9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548" y="2116647"/>
          <a:ext cx="317118" cy="19516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Y="-636"/>
      <dgm:spPr>
        <a:xfrm>
          <a:off x="1503" y="73090"/>
          <a:ext cx="2951208" cy="245156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DD64EA70-F6F3-4232-B50F-773A0A970BBB}" type="presOf" srcId="{FDF262F5-48A1-4A30-A69F-CA79B680A818}" destId="{B384A3DF-FAF4-48EC-8219-DFA3665B9B0E}" srcOrd="0" destOrd="0" presId="urn:microsoft.com/office/officeart/2005/8/layout/pList1"/>
    <dgm:cxn modelId="{4D2E29C6-FF0F-4F42-88BC-C41526664F79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95081E5C-DFB0-45ED-9FF5-6D14F2A80195}" type="presParOf" srcId="{B384A3DF-FAF4-48EC-8219-DFA3665B9B0E}" destId="{35CF27AE-41DA-4216-ABFF-24DD46FCEC6E}" srcOrd="0" destOrd="0" presId="urn:microsoft.com/office/officeart/2005/8/layout/pList1"/>
    <dgm:cxn modelId="{97119FC8-7A6D-46BA-9796-149178497B59}" type="presParOf" srcId="{35CF27AE-41DA-4216-ABFF-24DD46FCEC6E}" destId="{C25113F1-81CE-4721-987D-F1D1D2A8E9D1}" srcOrd="0" destOrd="0" presId="urn:microsoft.com/office/officeart/2005/8/layout/pList1"/>
    <dgm:cxn modelId="{9B353696-9883-4EB7-AC8C-5EA03B481F77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X="-79077" custLinFactY="81218" custLinFactNeighborX="-100000" custLinFactNeighborY="100000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53E5431D-C1C5-497B-9C1D-10F88F19EC8A}" type="presOf" srcId="{FDF262F5-48A1-4A30-A69F-CA79B680A818}" destId="{B384A3DF-FAF4-48EC-8219-DFA3665B9B0E}" srcOrd="0" destOrd="0" presId="urn:microsoft.com/office/officeart/2005/8/layout/pList1"/>
    <dgm:cxn modelId="{C29B3C55-21C1-4412-A595-7DEBE4307FBE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D12D69E4-449C-4487-9DA0-EC0255A20BFD}" type="presParOf" srcId="{B384A3DF-FAF4-48EC-8219-DFA3665B9B0E}" destId="{35CF27AE-41DA-4216-ABFF-24DD46FCEC6E}" srcOrd="0" destOrd="0" presId="urn:microsoft.com/office/officeart/2005/8/layout/pList1"/>
    <dgm:cxn modelId="{C8977420-DBF4-4AD9-8420-A787D9FC5BE9}" type="presParOf" srcId="{35CF27AE-41DA-4216-ABFF-24DD46FCEC6E}" destId="{C25113F1-81CE-4721-987D-F1D1D2A8E9D1}" srcOrd="0" destOrd="0" presId="urn:microsoft.com/office/officeart/2005/8/layout/pList1"/>
    <dgm:cxn modelId="{7F452317-FF8A-464B-840C-24C9ABF968BD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18461" y="2116496"/>
          <a:ext cx="317097" cy="19515"/>
        </a:xfr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90575" custScaleY="229768" custLinFactNeighborX="-97" custLinFactNeighborY="-7489"/>
      <dgm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C1B57ED2-ECA5-49BC-8E74-2440A3CA63F4}" type="presOf" srcId="{FDF262F5-48A1-4A30-A69F-CA79B680A818}" destId="{B384A3DF-FAF4-48EC-8219-DFA3665B9B0E}" srcOrd="0" destOrd="0" presId="urn:microsoft.com/office/officeart/2005/8/layout/pList1"/>
    <dgm:cxn modelId="{9EF4FFD3-EB5D-4C34-9913-D2772E8126E1}" type="presOf" srcId="{B3B1F263-3AD3-4304-B858-71C7F767C335}" destId="{D44A7520-3754-4F4E-A9B8-DA96B1DE38ED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B88E16E4-2F08-4817-8A5E-B6D39565E666}" type="presParOf" srcId="{B384A3DF-FAF4-48EC-8219-DFA3665B9B0E}" destId="{35CF27AE-41DA-4216-ABFF-24DD46FCEC6E}" srcOrd="0" destOrd="0" presId="urn:microsoft.com/office/officeart/2005/8/layout/pList1"/>
    <dgm:cxn modelId="{49F1BFC1-CE4F-4BF0-95AE-2D24CE8C91D7}" type="presParOf" srcId="{35CF27AE-41DA-4216-ABFF-24DD46FCEC6E}" destId="{C25113F1-81CE-4721-987D-F1D1D2A8E9D1}" srcOrd="0" destOrd="0" presId="urn:microsoft.com/office/officeart/2005/8/layout/pList1"/>
    <dgm:cxn modelId="{EA3E19FE-7717-4511-95DF-759AC6F5E309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Y="3864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3AF55438-AC06-4B52-8553-5446B27338D9}" type="presOf" srcId="{B3B1F263-3AD3-4304-B858-71C7F767C335}" destId="{D44A7520-3754-4F4E-A9B8-DA96B1DE38ED}" srcOrd="0" destOrd="0" presId="urn:microsoft.com/office/officeart/2005/8/layout/pList1"/>
    <dgm:cxn modelId="{3A563EA0-902F-4AB4-8D16-EDA734DB2259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0CCE67D3-AE33-44F8-B92A-CCF16CEC7CD1}" type="presParOf" srcId="{B384A3DF-FAF4-48EC-8219-DFA3665B9B0E}" destId="{35CF27AE-41DA-4216-ABFF-24DD46FCEC6E}" srcOrd="0" destOrd="0" presId="urn:microsoft.com/office/officeart/2005/8/layout/pList1"/>
    <dgm:cxn modelId="{9A8FD917-5973-4811-A20A-693E9AF9C65E}" type="presParOf" srcId="{35CF27AE-41DA-4216-ABFF-24DD46FCEC6E}" destId="{C25113F1-81CE-4721-987D-F1D1D2A8E9D1}" srcOrd="0" destOrd="0" presId="urn:microsoft.com/office/officeart/2005/8/layout/pList1"/>
    <dgm:cxn modelId="{2BBD5FED-C13D-4074-9C5F-8B1A5BA4640C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X="1460" custLinFactNeighborY="72246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31EE315-D742-4514-BAFF-D1841356C03B}" type="presOf" srcId="{B3B1F263-3AD3-4304-B858-71C7F767C335}" destId="{D44A7520-3754-4F4E-A9B8-DA96B1DE38ED}" srcOrd="0" destOrd="0" presId="urn:microsoft.com/office/officeart/2005/8/layout/pList1"/>
    <dgm:cxn modelId="{0A34EF77-1239-4680-BE83-BA7A5F4EBB33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8D070E58-3A22-4FB7-A874-DD25A0AA7625}" type="presParOf" srcId="{B384A3DF-FAF4-48EC-8219-DFA3665B9B0E}" destId="{35CF27AE-41DA-4216-ABFF-24DD46FCEC6E}" srcOrd="0" destOrd="0" presId="urn:microsoft.com/office/officeart/2005/8/layout/pList1"/>
    <dgm:cxn modelId="{79475F9A-C136-4E0A-8CFC-1DBD21FF4ECB}" type="presParOf" srcId="{35CF27AE-41DA-4216-ABFF-24DD46FCEC6E}" destId="{C25113F1-81CE-4721-987D-F1D1D2A8E9D1}" srcOrd="0" destOrd="0" presId="urn:microsoft.com/office/officeart/2005/8/layout/pList1"/>
    <dgm:cxn modelId="{531146F0-1580-469B-9053-A716E9464F81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DF262F5-48A1-4A30-A69F-CA79B680A8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3B1F263-3AD3-4304-B858-71C7F767C335}">
      <dgm:prSet phldrT="[ข้อความ]"/>
      <dgm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gm:t>
    </dgm:pt>
    <dgm:pt modelId="{DFBC3AD2-EBC8-4B21-8955-44D2BFA3D8BA}" type="parTrans" cxnId="{C25EE6E7-7AE6-4D48-B98A-A1ED8686ADCC}">
      <dgm:prSet/>
      <dgm:spPr/>
      <dgm:t>
        <a:bodyPr/>
        <a:lstStyle/>
        <a:p>
          <a:endParaRPr lang="th-TH"/>
        </a:p>
      </dgm:t>
    </dgm:pt>
    <dgm:pt modelId="{C5015D08-5CEE-48B1-A07A-150B80A15B59}" type="sibTrans" cxnId="{C25EE6E7-7AE6-4D48-B98A-A1ED8686ADCC}">
      <dgm:prSet/>
      <dgm:spPr/>
      <dgm:t>
        <a:bodyPr/>
        <a:lstStyle/>
        <a:p>
          <a:endParaRPr lang="th-TH"/>
        </a:p>
      </dgm:t>
    </dgm:pt>
    <dgm:pt modelId="{B384A3DF-FAF4-48EC-8219-DFA3665B9B0E}" type="pres">
      <dgm:prSet presAssocID="{FDF262F5-48A1-4A30-A69F-CA79B680A818}" presName="Name0" presStyleCnt="0">
        <dgm:presLayoutVars>
          <dgm:dir/>
          <dgm:resizeHandles val="exact"/>
        </dgm:presLayoutVars>
      </dgm:prSet>
      <dgm:spPr/>
    </dgm:pt>
    <dgm:pt modelId="{35CF27AE-41DA-4216-ABFF-24DD46FCEC6E}" type="pres">
      <dgm:prSet presAssocID="{B3B1F263-3AD3-4304-B858-71C7F767C335}" presName="compNode" presStyleCnt="0"/>
      <dgm:spPr/>
    </dgm:pt>
    <dgm:pt modelId="{C25113F1-81CE-4721-987D-F1D1D2A8E9D1}" type="pres">
      <dgm:prSet presAssocID="{B3B1F263-3AD3-4304-B858-71C7F767C335}" presName="pictRect" presStyleLbl="node1" presStyleIdx="0" presStyleCnt="1" custScaleX="181789" custScaleY="234208" custLinFactNeighborY="3864"/>
      <dgm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</dgm:pt>
    <dgm:pt modelId="{D44A7520-3754-4F4E-A9B8-DA96B1DE38ED}" type="pres">
      <dgm:prSet presAssocID="{B3B1F263-3AD3-4304-B858-71C7F767C335}" presName="textRect" presStyleLbl="revTx" presStyleIdx="0" presStyleCnt="1" custScaleX="20478" custScaleY="3397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CEDB2863-AAAD-424E-81C9-EDCC4016E5AE}" type="presOf" srcId="{B3B1F263-3AD3-4304-B858-71C7F767C335}" destId="{D44A7520-3754-4F4E-A9B8-DA96B1DE38ED}" srcOrd="0" destOrd="0" presId="urn:microsoft.com/office/officeart/2005/8/layout/pList1"/>
    <dgm:cxn modelId="{DBD6FB79-9472-413C-AA2F-A6C06E75E8D7}" type="presOf" srcId="{FDF262F5-48A1-4A30-A69F-CA79B680A818}" destId="{B384A3DF-FAF4-48EC-8219-DFA3665B9B0E}" srcOrd="0" destOrd="0" presId="urn:microsoft.com/office/officeart/2005/8/layout/pList1"/>
    <dgm:cxn modelId="{C25EE6E7-7AE6-4D48-B98A-A1ED8686ADCC}" srcId="{FDF262F5-48A1-4A30-A69F-CA79B680A818}" destId="{B3B1F263-3AD3-4304-B858-71C7F767C335}" srcOrd="0" destOrd="0" parTransId="{DFBC3AD2-EBC8-4B21-8955-44D2BFA3D8BA}" sibTransId="{C5015D08-5CEE-48B1-A07A-150B80A15B59}"/>
    <dgm:cxn modelId="{89C187C2-6BCC-4D03-A98F-8C72314EB477}" type="presParOf" srcId="{B384A3DF-FAF4-48EC-8219-DFA3665B9B0E}" destId="{35CF27AE-41DA-4216-ABFF-24DD46FCEC6E}" srcOrd="0" destOrd="0" presId="urn:microsoft.com/office/officeart/2005/8/layout/pList1"/>
    <dgm:cxn modelId="{9B95CA14-4FF7-40A8-B38F-5B87EC05CF79}" type="presParOf" srcId="{35CF27AE-41DA-4216-ABFF-24DD46FCEC6E}" destId="{C25113F1-81CE-4721-987D-F1D1D2A8E9D1}" srcOrd="0" destOrd="0" presId="urn:microsoft.com/office/officeart/2005/8/layout/pList1"/>
    <dgm:cxn modelId="{639DBFB6-5799-43D0-9F15-F2A0763882E3}" type="presParOf" srcId="{35CF27AE-41DA-4216-ABFF-24DD46FCEC6E}" destId="{D44A7520-3754-4F4E-A9B8-DA96B1DE38E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5972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2784" y="18082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5972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98238"/>
          <a:ext cx="3166818" cy="2630667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414878" y="2283811"/>
          <a:ext cx="340286" cy="20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414878" y="2283811"/>
        <a:ext cx="340286" cy="2094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810905" y="288216"/>
          <a:ext cx="3199089" cy="239020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733695" y="2641902"/>
          <a:ext cx="565056" cy="34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733695" y="2641902"/>
        <a:ext cx="565056" cy="3477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40382" y="622"/>
          <a:ext cx="2577093" cy="214078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446562" y="1778887"/>
          <a:ext cx="276918" cy="17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446562" y="1778887"/>
        <a:ext cx="276918" cy="1704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0"/>
          <a:ext cx="2805454" cy="233048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253427" y="1959068"/>
          <a:ext cx="301456" cy="18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253427" y="1959068"/>
        <a:ext cx="301456" cy="1855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393" y="66912"/>
          <a:ext cx="2735209" cy="227213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222043" y="1960901"/>
          <a:ext cx="293908" cy="18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222043" y="1960901"/>
        <a:ext cx="293908" cy="1808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2857" y="0"/>
          <a:ext cx="2805454" cy="233048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253427" y="1980204"/>
          <a:ext cx="301456" cy="18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253427" y="1980204"/>
        <a:ext cx="301456" cy="18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" y="58436"/>
          <a:ext cx="2951013" cy="245139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59720"/>
          <a:ext cx="2951013" cy="245139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7000" b="-57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5000" r="-5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5972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0"/>
          <a:ext cx="2951013" cy="24513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7000" b="-57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7000" b="-57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2857" y="101179"/>
          <a:ext cx="2805454" cy="233048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253427" y="1986768"/>
          <a:ext cx="301456" cy="18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253427" y="1986768"/>
        <a:ext cx="301456" cy="1855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2784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19942" y="0"/>
          <a:ext cx="2714134" cy="213884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7000" b="-57000"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182941" y="2574214"/>
          <a:ext cx="588136" cy="36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182941" y="2574214"/>
        <a:ext cx="588136" cy="3619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5972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37633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5972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5972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5972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2784" y="0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503" y="73074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0" y="15972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" y="0"/>
          <a:ext cx="2951013" cy="24513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18461" y="2116496"/>
          <a:ext cx="317097" cy="19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18461" y="2116496"/>
        <a:ext cx="317097" cy="195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2784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113F1-81CE-4721-987D-F1D1D2A8E9D1}">
      <dsp:nvSpPr>
        <dsp:cNvPr id="0" name=""/>
        <dsp:cNvSpPr/>
      </dsp:nvSpPr>
      <dsp:spPr>
        <a:xfrm>
          <a:off x="1392" y="18083"/>
          <a:ext cx="2974095" cy="264002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A7520-3754-4F4E-A9B8-DA96B1DE38ED}">
      <dsp:nvSpPr>
        <dsp:cNvPr id="0" name=""/>
        <dsp:cNvSpPr/>
      </dsp:nvSpPr>
      <dsp:spPr>
        <a:xfrm>
          <a:off x="1320928" y="2185833"/>
          <a:ext cx="335023" cy="20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</a:t>
          </a:r>
          <a:endParaRPr lang="th-TH" sz="500" kern="1200">
            <a:solidFill>
              <a:sysClr val="window" lastClr="FFFFFF"/>
            </a:solidFill>
            <a:latin typeface="Calibri"/>
            <a:ea typeface="+mn-ea"/>
            <a:cs typeface="Cordia New"/>
          </a:endParaRPr>
        </a:p>
      </dsp:txBody>
      <dsp:txXfrm>
        <a:off x="1320928" y="2185833"/>
        <a:ext cx="335023" cy="2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953A6-9DB2-436B-B24F-CCDC17868756}" type="datetimeFigureOut">
              <a:rPr lang="th-TH" smtClean="0"/>
              <a:t>27/01/65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C0B15-F7E7-4DBF-A728-A341A97BED9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1859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C7C-A988-4813-BDD0-9455525E79E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B9460-1B35-4867-ABDB-01E6E79CA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5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C7C-A988-4813-BDD0-9455525E79E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B9460-1B35-4867-ABDB-01E6E79CA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7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C7C-A988-4813-BDD0-9455525E79E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B9460-1B35-4867-ABDB-01E6E79CA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54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C7C-A988-4813-BDD0-9455525E79E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B9460-1B35-4867-ABDB-01E6E79CA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4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C7C-A988-4813-BDD0-9455525E79E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B9460-1B35-4867-ABDB-01E6E79CA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16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77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กลั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E5BE91D-687C-4D98-94AC-2F6D8C6CFE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22" y="6381328"/>
            <a:ext cx="431778" cy="4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C7C-A988-4813-BDD0-9455525E79E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B9460-1B35-4867-ABDB-01E6E79CA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05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C7C-A988-4813-BDD0-9455525E79E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B9460-1B35-4867-ABDB-01E6E79CA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90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C7C-A988-4813-BDD0-9455525E79E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B9460-1B35-4867-ABDB-01E6E79CA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4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C7C-A988-4813-BDD0-9455525E79E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B9460-1B35-4867-ABDB-01E6E79CA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6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C7C-A988-4813-BDD0-9455525E79E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B9460-1B35-4867-ABDB-01E6E79CA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4FC7C-A988-4813-BDD0-9455525E79E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B9460-1B35-4867-ABDB-01E6E79CA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0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80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13" Type="http://schemas.openxmlformats.org/officeDocument/2006/relationships/diagramLayout" Target="../diagrams/layout23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12" Type="http://schemas.openxmlformats.org/officeDocument/2006/relationships/diagramData" Target="../diagrams/data23.xml"/><Relationship Id="rId2" Type="http://schemas.openxmlformats.org/officeDocument/2006/relationships/diagramData" Target="../diagrams/data21.xml"/><Relationship Id="rId1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5" Type="http://schemas.openxmlformats.org/officeDocument/2006/relationships/diagramColors" Target="../diagrams/colors23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Relationship Id="rId14" Type="http://schemas.openxmlformats.org/officeDocument/2006/relationships/diagramQuickStyle" Target="../diagrams/quickStyle2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13" Type="http://schemas.openxmlformats.org/officeDocument/2006/relationships/diagramLayout" Target="../diagrams/layout26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12" Type="http://schemas.openxmlformats.org/officeDocument/2006/relationships/diagramData" Target="../diagrams/data26.xml"/><Relationship Id="rId2" Type="http://schemas.openxmlformats.org/officeDocument/2006/relationships/diagramData" Target="../diagrams/data24.xml"/><Relationship Id="rId16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11" Type="http://schemas.microsoft.com/office/2007/relationships/diagramDrawing" Target="../diagrams/drawing25.xml"/><Relationship Id="rId5" Type="http://schemas.openxmlformats.org/officeDocument/2006/relationships/diagramColors" Target="../diagrams/colors24.xml"/><Relationship Id="rId15" Type="http://schemas.openxmlformats.org/officeDocument/2006/relationships/diagramColors" Target="../diagrams/colors26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5.xml"/><Relationship Id="rId14" Type="http://schemas.openxmlformats.org/officeDocument/2006/relationships/diagramQuickStyle" Target="../diagrams/quickStyle2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13" Type="http://schemas.openxmlformats.org/officeDocument/2006/relationships/diagramLayout" Target="../diagrams/layout29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12" Type="http://schemas.openxmlformats.org/officeDocument/2006/relationships/diagramData" Target="../diagrams/data29.xml"/><Relationship Id="rId2" Type="http://schemas.openxmlformats.org/officeDocument/2006/relationships/diagramData" Target="../diagrams/data27.xml"/><Relationship Id="rId16" Type="http://schemas.microsoft.com/office/2007/relationships/diagramDrawing" Target="../diagrams/drawing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5" Type="http://schemas.openxmlformats.org/officeDocument/2006/relationships/diagramColors" Target="../diagrams/colors29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Relationship Id="rId14" Type="http://schemas.openxmlformats.org/officeDocument/2006/relationships/diagramQuickStyle" Target="../diagrams/quickStyle2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13" Type="http://schemas.openxmlformats.org/officeDocument/2006/relationships/diagramLayout" Target="../diagrams/layout32.xml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12" Type="http://schemas.openxmlformats.org/officeDocument/2006/relationships/diagramData" Target="../diagrams/data32.xml"/><Relationship Id="rId2" Type="http://schemas.openxmlformats.org/officeDocument/2006/relationships/diagramData" Target="../diagrams/data30.xml"/><Relationship Id="rId16" Type="http://schemas.microsoft.com/office/2007/relationships/diagramDrawing" Target="../diagrams/drawing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5" Type="http://schemas.openxmlformats.org/officeDocument/2006/relationships/diagramColors" Target="../diagrams/colors32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Relationship Id="rId14" Type="http://schemas.openxmlformats.org/officeDocument/2006/relationships/diagramQuickStyle" Target="../diagrams/quickStyl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4.xml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microsoft.com/office/2007/relationships/diagramDrawing" Target="../diagrams/drawing34.xm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11" Type="http://schemas.openxmlformats.org/officeDocument/2006/relationships/diagramColors" Target="../diagrams/colors34.xml"/><Relationship Id="rId5" Type="http://schemas.openxmlformats.org/officeDocument/2006/relationships/diagramQuickStyle" Target="../diagrams/quickStyle33.xml"/><Relationship Id="rId10" Type="http://schemas.openxmlformats.org/officeDocument/2006/relationships/diagramQuickStyle" Target="../diagrams/quickStyle34.xml"/><Relationship Id="rId4" Type="http://schemas.openxmlformats.org/officeDocument/2006/relationships/diagramLayout" Target="../diagrams/layout33.xml"/><Relationship Id="rId9" Type="http://schemas.openxmlformats.org/officeDocument/2006/relationships/diagramLayout" Target="../diagrams/layout3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13" Type="http://schemas.openxmlformats.org/officeDocument/2006/relationships/diagramLayout" Target="../diagrams/layout37.xml"/><Relationship Id="rId3" Type="http://schemas.openxmlformats.org/officeDocument/2006/relationships/diagramLayout" Target="../diagrams/layout35.xml"/><Relationship Id="rId7" Type="http://schemas.openxmlformats.org/officeDocument/2006/relationships/diagramData" Target="../diagrams/data36.xml"/><Relationship Id="rId12" Type="http://schemas.openxmlformats.org/officeDocument/2006/relationships/diagramData" Target="../diagrams/data37.xml"/><Relationship Id="rId2" Type="http://schemas.openxmlformats.org/officeDocument/2006/relationships/diagramData" Target="../diagrams/data35.xml"/><Relationship Id="rId16" Type="http://schemas.microsoft.com/office/2007/relationships/diagramDrawing" Target="../diagrams/drawing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microsoft.com/office/2007/relationships/diagramDrawing" Target="../diagrams/drawing36.xml"/><Relationship Id="rId5" Type="http://schemas.openxmlformats.org/officeDocument/2006/relationships/diagramColors" Target="../diagrams/colors35.xml"/><Relationship Id="rId15" Type="http://schemas.openxmlformats.org/officeDocument/2006/relationships/diagramColors" Target="../diagrams/colors37.xml"/><Relationship Id="rId10" Type="http://schemas.openxmlformats.org/officeDocument/2006/relationships/diagramColors" Target="../diagrams/colors36.xml"/><Relationship Id="rId4" Type="http://schemas.openxmlformats.org/officeDocument/2006/relationships/diagramQuickStyle" Target="../diagrams/quickStyle35.xml"/><Relationship Id="rId9" Type="http://schemas.openxmlformats.org/officeDocument/2006/relationships/diagramQuickStyle" Target="../diagrams/quickStyle36.xml"/><Relationship Id="rId14" Type="http://schemas.openxmlformats.org/officeDocument/2006/relationships/diagramQuickStyle" Target="../diagrams/quickStyle3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9.xml"/><Relationship Id="rId13" Type="http://schemas.openxmlformats.org/officeDocument/2006/relationships/diagramLayout" Target="../diagrams/layout40.xml"/><Relationship Id="rId3" Type="http://schemas.openxmlformats.org/officeDocument/2006/relationships/diagramLayout" Target="../diagrams/layout38.xml"/><Relationship Id="rId7" Type="http://schemas.openxmlformats.org/officeDocument/2006/relationships/diagramData" Target="../diagrams/data39.xml"/><Relationship Id="rId12" Type="http://schemas.openxmlformats.org/officeDocument/2006/relationships/diagramData" Target="../diagrams/data40.xml"/><Relationship Id="rId2" Type="http://schemas.openxmlformats.org/officeDocument/2006/relationships/diagramData" Target="../diagrams/data38.xml"/><Relationship Id="rId16" Type="http://schemas.microsoft.com/office/2007/relationships/diagramDrawing" Target="../diagrams/drawing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11" Type="http://schemas.microsoft.com/office/2007/relationships/diagramDrawing" Target="../diagrams/drawing39.xml"/><Relationship Id="rId5" Type="http://schemas.openxmlformats.org/officeDocument/2006/relationships/diagramColors" Target="../diagrams/colors38.xml"/><Relationship Id="rId15" Type="http://schemas.openxmlformats.org/officeDocument/2006/relationships/diagramColors" Target="../diagrams/colors40.xml"/><Relationship Id="rId10" Type="http://schemas.openxmlformats.org/officeDocument/2006/relationships/diagramColors" Target="../diagrams/colors39.xml"/><Relationship Id="rId4" Type="http://schemas.openxmlformats.org/officeDocument/2006/relationships/diagramQuickStyle" Target="../diagrams/quickStyle38.xml"/><Relationship Id="rId9" Type="http://schemas.openxmlformats.org/officeDocument/2006/relationships/diagramQuickStyle" Target="../diagrams/quickStyle39.xml"/><Relationship Id="rId14" Type="http://schemas.openxmlformats.org/officeDocument/2006/relationships/diagramQuickStyle" Target="../diagrams/quickStyle4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2.xml"/><Relationship Id="rId13" Type="http://schemas.openxmlformats.org/officeDocument/2006/relationships/diagramLayout" Target="../diagrams/layout43.xml"/><Relationship Id="rId3" Type="http://schemas.openxmlformats.org/officeDocument/2006/relationships/diagramLayout" Target="../diagrams/layout41.xml"/><Relationship Id="rId7" Type="http://schemas.openxmlformats.org/officeDocument/2006/relationships/diagramData" Target="../diagrams/data42.xml"/><Relationship Id="rId12" Type="http://schemas.openxmlformats.org/officeDocument/2006/relationships/diagramData" Target="../diagrams/data43.xml"/><Relationship Id="rId2" Type="http://schemas.openxmlformats.org/officeDocument/2006/relationships/diagramData" Target="../diagrams/data41.xml"/><Relationship Id="rId16" Type="http://schemas.microsoft.com/office/2007/relationships/diagramDrawing" Target="../diagrams/drawing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11" Type="http://schemas.microsoft.com/office/2007/relationships/diagramDrawing" Target="../diagrams/drawing42.xml"/><Relationship Id="rId5" Type="http://schemas.openxmlformats.org/officeDocument/2006/relationships/diagramColors" Target="../diagrams/colors41.xml"/><Relationship Id="rId15" Type="http://schemas.openxmlformats.org/officeDocument/2006/relationships/diagramColors" Target="../diagrams/colors43.xml"/><Relationship Id="rId10" Type="http://schemas.openxmlformats.org/officeDocument/2006/relationships/diagramColors" Target="../diagrams/colors42.xml"/><Relationship Id="rId4" Type="http://schemas.openxmlformats.org/officeDocument/2006/relationships/diagramQuickStyle" Target="../diagrams/quickStyle41.xml"/><Relationship Id="rId9" Type="http://schemas.openxmlformats.org/officeDocument/2006/relationships/diagramQuickStyle" Target="../diagrams/quickStyle42.xml"/><Relationship Id="rId14" Type="http://schemas.openxmlformats.org/officeDocument/2006/relationships/diagramQuickStyle" Target="../diagrams/quickStyle4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5.xml"/><Relationship Id="rId13" Type="http://schemas.openxmlformats.org/officeDocument/2006/relationships/diagramLayout" Target="../diagrams/layout46.xml"/><Relationship Id="rId18" Type="http://schemas.openxmlformats.org/officeDocument/2006/relationships/diagramLayout" Target="../diagrams/layout47.xml"/><Relationship Id="rId3" Type="http://schemas.openxmlformats.org/officeDocument/2006/relationships/diagramLayout" Target="../diagrams/layout44.xml"/><Relationship Id="rId21" Type="http://schemas.microsoft.com/office/2007/relationships/diagramDrawing" Target="../diagrams/drawing47.xml"/><Relationship Id="rId7" Type="http://schemas.openxmlformats.org/officeDocument/2006/relationships/diagramData" Target="../diagrams/data45.xml"/><Relationship Id="rId12" Type="http://schemas.openxmlformats.org/officeDocument/2006/relationships/diagramData" Target="../diagrams/data46.xml"/><Relationship Id="rId17" Type="http://schemas.openxmlformats.org/officeDocument/2006/relationships/diagramData" Target="../diagrams/data47.xml"/><Relationship Id="rId2" Type="http://schemas.openxmlformats.org/officeDocument/2006/relationships/diagramData" Target="../diagrams/data44.xml"/><Relationship Id="rId16" Type="http://schemas.microsoft.com/office/2007/relationships/diagramDrawing" Target="../diagrams/drawing46.xml"/><Relationship Id="rId20" Type="http://schemas.openxmlformats.org/officeDocument/2006/relationships/diagramColors" Target="../diagrams/colors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11" Type="http://schemas.microsoft.com/office/2007/relationships/diagramDrawing" Target="../diagrams/drawing45.xml"/><Relationship Id="rId5" Type="http://schemas.openxmlformats.org/officeDocument/2006/relationships/diagramColors" Target="../diagrams/colors44.xml"/><Relationship Id="rId15" Type="http://schemas.openxmlformats.org/officeDocument/2006/relationships/diagramColors" Target="../diagrams/colors46.xml"/><Relationship Id="rId10" Type="http://schemas.openxmlformats.org/officeDocument/2006/relationships/diagramColors" Target="../diagrams/colors45.xml"/><Relationship Id="rId19" Type="http://schemas.openxmlformats.org/officeDocument/2006/relationships/diagramQuickStyle" Target="../diagrams/quickStyle47.xml"/><Relationship Id="rId4" Type="http://schemas.openxmlformats.org/officeDocument/2006/relationships/diagramQuickStyle" Target="../diagrams/quickStyle44.xml"/><Relationship Id="rId9" Type="http://schemas.openxmlformats.org/officeDocument/2006/relationships/diagramQuickStyle" Target="../diagrams/quickStyle45.xml"/><Relationship Id="rId14" Type="http://schemas.openxmlformats.org/officeDocument/2006/relationships/diagramQuickStyle" Target="../diagrams/quickStyle4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9.xml"/><Relationship Id="rId13" Type="http://schemas.openxmlformats.org/officeDocument/2006/relationships/diagramLayout" Target="../diagrams/layout50.xml"/><Relationship Id="rId18" Type="http://schemas.openxmlformats.org/officeDocument/2006/relationships/diagramLayout" Target="../diagrams/layout51.xml"/><Relationship Id="rId3" Type="http://schemas.openxmlformats.org/officeDocument/2006/relationships/diagramLayout" Target="../diagrams/layout48.xml"/><Relationship Id="rId21" Type="http://schemas.microsoft.com/office/2007/relationships/diagramDrawing" Target="../diagrams/drawing51.xml"/><Relationship Id="rId7" Type="http://schemas.openxmlformats.org/officeDocument/2006/relationships/diagramData" Target="../diagrams/data49.xml"/><Relationship Id="rId12" Type="http://schemas.openxmlformats.org/officeDocument/2006/relationships/diagramData" Target="../diagrams/data50.xml"/><Relationship Id="rId17" Type="http://schemas.openxmlformats.org/officeDocument/2006/relationships/diagramData" Target="../diagrams/data51.xml"/><Relationship Id="rId2" Type="http://schemas.openxmlformats.org/officeDocument/2006/relationships/diagramData" Target="../diagrams/data48.xml"/><Relationship Id="rId16" Type="http://schemas.microsoft.com/office/2007/relationships/diagramDrawing" Target="../diagrams/drawing50.xml"/><Relationship Id="rId20" Type="http://schemas.openxmlformats.org/officeDocument/2006/relationships/diagramColors" Target="../diagrams/colors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11" Type="http://schemas.microsoft.com/office/2007/relationships/diagramDrawing" Target="../diagrams/drawing49.xml"/><Relationship Id="rId5" Type="http://schemas.openxmlformats.org/officeDocument/2006/relationships/diagramColors" Target="../diagrams/colors48.xml"/><Relationship Id="rId15" Type="http://schemas.openxmlformats.org/officeDocument/2006/relationships/diagramColors" Target="../diagrams/colors50.xml"/><Relationship Id="rId10" Type="http://schemas.openxmlformats.org/officeDocument/2006/relationships/diagramColors" Target="../diagrams/colors49.xml"/><Relationship Id="rId19" Type="http://schemas.openxmlformats.org/officeDocument/2006/relationships/diagramQuickStyle" Target="../diagrams/quickStyle51.xml"/><Relationship Id="rId4" Type="http://schemas.openxmlformats.org/officeDocument/2006/relationships/diagramQuickStyle" Target="../diagrams/quickStyle48.xml"/><Relationship Id="rId9" Type="http://schemas.openxmlformats.org/officeDocument/2006/relationships/diagramQuickStyle" Target="../diagrams/quickStyle49.xml"/><Relationship Id="rId14" Type="http://schemas.openxmlformats.org/officeDocument/2006/relationships/diagramQuickStyle" Target="../diagrams/quickStyle5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13" Type="http://schemas.openxmlformats.org/officeDocument/2006/relationships/diagramLayout" Target="../diagrams/layout54.xml"/><Relationship Id="rId18" Type="http://schemas.openxmlformats.org/officeDocument/2006/relationships/diagramLayout" Target="../diagrams/layout55.xml"/><Relationship Id="rId3" Type="http://schemas.openxmlformats.org/officeDocument/2006/relationships/diagramLayout" Target="../diagrams/layout52.xml"/><Relationship Id="rId21" Type="http://schemas.microsoft.com/office/2007/relationships/diagramDrawing" Target="../diagrams/drawing55.xml"/><Relationship Id="rId7" Type="http://schemas.openxmlformats.org/officeDocument/2006/relationships/diagramData" Target="../diagrams/data53.xml"/><Relationship Id="rId12" Type="http://schemas.openxmlformats.org/officeDocument/2006/relationships/diagramData" Target="../diagrams/data54.xml"/><Relationship Id="rId17" Type="http://schemas.openxmlformats.org/officeDocument/2006/relationships/diagramData" Target="../diagrams/data55.xml"/><Relationship Id="rId2" Type="http://schemas.openxmlformats.org/officeDocument/2006/relationships/diagramData" Target="../diagrams/data52.xml"/><Relationship Id="rId16" Type="http://schemas.microsoft.com/office/2007/relationships/diagramDrawing" Target="../diagrams/drawing54.xml"/><Relationship Id="rId20" Type="http://schemas.openxmlformats.org/officeDocument/2006/relationships/diagramColors" Target="../diagrams/colors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11" Type="http://schemas.microsoft.com/office/2007/relationships/diagramDrawing" Target="../diagrams/drawing53.xml"/><Relationship Id="rId5" Type="http://schemas.openxmlformats.org/officeDocument/2006/relationships/diagramColors" Target="../diagrams/colors52.xml"/><Relationship Id="rId15" Type="http://schemas.openxmlformats.org/officeDocument/2006/relationships/diagramColors" Target="../diagrams/colors54.xml"/><Relationship Id="rId10" Type="http://schemas.openxmlformats.org/officeDocument/2006/relationships/diagramColors" Target="../diagrams/colors53.xml"/><Relationship Id="rId19" Type="http://schemas.openxmlformats.org/officeDocument/2006/relationships/diagramQuickStyle" Target="../diagrams/quickStyle55.xml"/><Relationship Id="rId4" Type="http://schemas.openxmlformats.org/officeDocument/2006/relationships/diagramQuickStyle" Target="../diagrams/quickStyle52.xml"/><Relationship Id="rId9" Type="http://schemas.openxmlformats.org/officeDocument/2006/relationships/diagramQuickStyle" Target="../diagrams/quickStyle53.xml"/><Relationship Id="rId14" Type="http://schemas.openxmlformats.org/officeDocument/2006/relationships/diagramQuickStyle" Target="../diagrams/quickStyle5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7.xml"/><Relationship Id="rId13" Type="http://schemas.openxmlformats.org/officeDocument/2006/relationships/diagramLayout" Target="../diagrams/layout58.xml"/><Relationship Id="rId18" Type="http://schemas.openxmlformats.org/officeDocument/2006/relationships/diagramLayout" Target="../diagrams/layout59.xml"/><Relationship Id="rId3" Type="http://schemas.openxmlformats.org/officeDocument/2006/relationships/diagramLayout" Target="../diagrams/layout56.xml"/><Relationship Id="rId21" Type="http://schemas.microsoft.com/office/2007/relationships/diagramDrawing" Target="../diagrams/drawing59.xml"/><Relationship Id="rId7" Type="http://schemas.openxmlformats.org/officeDocument/2006/relationships/diagramData" Target="../diagrams/data57.xml"/><Relationship Id="rId12" Type="http://schemas.openxmlformats.org/officeDocument/2006/relationships/diagramData" Target="../diagrams/data58.xml"/><Relationship Id="rId17" Type="http://schemas.openxmlformats.org/officeDocument/2006/relationships/diagramData" Target="../diagrams/data59.xml"/><Relationship Id="rId2" Type="http://schemas.openxmlformats.org/officeDocument/2006/relationships/diagramData" Target="../diagrams/data56.xml"/><Relationship Id="rId16" Type="http://schemas.microsoft.com/office/2007/relationships/diagramDrawing" Target="../diagrams/drawing58.xml"/><Relationship Id="rId20" Type="http://schemas.openxmlformats.org/officeDocument/2006/relationships/diagramColors" Target="../diagrams/colors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11" Type="http://schemas.microsoft.com/office/2007/relationships/diagramDrawing" Target="../diagrams/drawing57.xml"/><Relationship Id="rId5" Type="http://schemas.openxmlformats.org/officeDocument/2006/relationships/diagramColors" Target="../diagrams/colors56.xml"/><Relationship Id="rId15" Type="http://schemas.openxmlformats.org/officeDocument/2006/relationships/diagramColors" Target="../diagrams/colors58.xml"/><Relationship Id="rId10" Type="http://schemas.openxmlformats.org/officeDocument/2006/relationships/diagramColors" Target="../diagrams/colors57.xml"/><Relationship Id="rId19" Type="http://schemas.openxmlformats.org/officeDocument/2006/relationships/diagramQuickStyle" Target="../diagrams/quickStyle59.xml"/><Relationship Id="rId4" Type="http://schemas.openxmlformats.org/officeDocument/2006/relationships/diagramQuickStyle" Target="../diagrams/quickStyle56.xml"/><Relationship Id="rId9" Type="http://schemas.openxmlformats.org/officeDocument/2006/relationships/diagramQuickStyle" Target="../diagrams/quickStyle57.xml"/><Relationship Id="rId14" Type="http://schemas.openxmlformats.org/officeDocument/2006/relationships/diagramQuickStyle" Target="../diagrams/quickStyle5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1.xml"/><Relationship Id="rId13" Type="http://schemas.openxmlformats.org/officeDocument/2006/relationships/diagramLayout" Target="../diagrams/layout62.xml"/><Relationship Id="rId18" Type="http://schemas.openxmlformats.org/officeDocument/2006/relationships/diagramLayout" Target="../diagrams/layout63.xml"/><Relationship Id="rId3" Type="http://schemas.openxmlformats.org/officeDocument/2006/relationships/diagramLayout" Target="../diagrams/layout60.xml"/><Relationship Id="rId21" Type="http://schemas.microsoft.com/office/2007/relationships/diagramDrawing" Target="../diagrams/drawing63.xml"/><Relationship Id="rId7" Type="http://schemas.openxmlformats.org/officeDocument/2006/relationships/diagramData" Target="../diagrams/data61.xml"/><Relationship Id="rId12" Type="http://schemas.openxmlformats.org/officeDocument/2006/relationships/diagramData" Target="../diagrams/data62.xml"/><Relationship Id="rId17" Type="http://schemas.openxmlformats.org/officeDocument/2006/relationships/diagramData" Target="../diagrams/data63.xml"/><Relationship Id="rId2" Type="http://schemas.openxmlformats.org/officeDocument/2006/relationships/diagramData" Target="../diagrams/data60.xml"/><Relationship Id="rId16" Type="http://schemas.microsoft.com/office/2007/relationships/diagramDrawing" Target="../diagrams/drawing62.xml"/><Relationship Id="rId20" Type="http://schemas.openxmlformats.org/officeDocument/2006/relationships/diagramColors" Target="../diagrams/colors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11" Type="http://schemas.microsoft.com/office/2007/relationships/diagramDrawing" Target="../diagrams/drawing61.xml"/><Relationship Id="rId5" Type="http://schemas.openxmlformats.org/officeDocument/2006/relationships/diagramColors" Target="../diagrams/colors60.xml"/><Relationship Id="rId15" Type="http://schemas.openxmlformats.org/officeDocument/2006/relationships/diagramColors" Target="../diagrams/colors62.xml"/><Relationship Id="rId10" Type="http://schemas.openxmlformats.org/officeDocument/2006/relationships/diagramColors" Target="../diagrams/colors61.xml"/><Relationship Id="rId19" Type="http://schemas.openxmlformats.org/officeDocument/2006/relationships/diagramQuickStyle" Target="../diagrams/quickStyle63.xml"/><Relationship Id="rId4" Type="http://schemas.openxmlformats.org/officeDocument/2006/relationships/diagramQuickStyle" Target="../diagrams/quickStyle60.xml"/><Relationship Id="rId9" Type="http://schemas.openxmlformats.org/officeDocument/2006/relationships/diagramQuickStyle" Target="../diagrams/quickStyle61.xml"/><Relationship Id="rId14" Type="http://schemas.openxmlformats.org/officeDocument/2006/relationships/diagramQuickStyle" Target="../diagrams/quickStyle6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135.png"/><Relationship Id="rId4" Type="http://schemas.openxmlformats.org/officeDocument/2006/relationships/image" Target="../media/image13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microsoft.com/office/2007/relationships/hdphoto" Target="../media/hdphoto24.wdp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eg"/><Relationship Id="rId5" Type="http://schemas.microsoft.com/office/2007/relationships/hdphoto" Target="../media/hdphoto23.wdp"/><Relationship Id="rId4" Type="http://schemas.openxmlformats.org/officeDocument/2006/relationships/image" Target="../media/image141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openxmlformats.org/officeDocument/2006/relationships/image" Target="../media/image154.jpe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0" y="3356992"/>
            <a:ext cx="4726023" cy="1449335"/>
          </a:xfrm>
        </p:spPr>
        <p:txBody>
          <a:bodyPr>
            <a:normAutofit fontScale="90000"/>
          </a:bodyPr>
          <a:lstStyle/>
          <a:p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งานติดตั้งระบบอำนวยความปลอดภัยจุดบริการประชาชนบนทางหลวงพิเศษหมายเลข 7 และ หมายเลข 9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-252536" y="4869160"/>
            <a:ext cx="5464696" cy="1368152"/>
          </a:xfrm>
        </p:spPr>
        <p:txBody>
          <a:bodyPr>
            <a:normAutofit fontScale="92500" lnSpcReduction="10000"/>
          </a:bodyPr>
          <a:lstStyle/>
          <a:p>
            <a:r>
              <a:rPr lang="th-TH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สัญญาจ้างเลขที่  </a:t>
            </a:r>
            <a:r>
              <a:rPr lang="th-TH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กท</a:t>
            </a:r>
            <a:r>
              <a:rPr lang="th-TH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./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eb.94/2564</a:t>
            </a:r>
            <a:r>
              <a:rPr lang="th-TH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ลงวันที่  2  มิถุนายน  พ.ศ. 2564</a:t>
            </a:r>
          </a:p>
          <a:p>
            <a:r>
              <a:rPr lang="th-TH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เริ่มสัญญา วันที่ 3 มิถุนายน พ.ศ. 2564 สิ้นสุดวันที่   28 มกราคม พ.ศ. 2565</a:t>
            </a:r>
          </a:p>
          <a:p>
            <a:r>
              <a:rPr lang="th-TH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ระยะเวลาทำงาน 240 วัน</a:t>
            </a:r>
          </a:p>
          <a:p>
            <a:r>
              <a:rPr lang="th-TH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ค่างานเป็นจำนวนเงิน  30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,</a:t>
            </a:r>
            <a:r>
              <a:rPr lang="th-TH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000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,</a:t>
            </a:r>
            <a:r>
              <a:rPr lang="th-TH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+mj-cs"/>
              </a:rPr>
              <a:t>000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+mj-cs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4EADB28-6212-47E7-9D59-E82F9EBC6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36712"/>
            <a:ext cx="2211710" cy="2211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05973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1.2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 กล้องโทรทัศน์วงจรปิดชนิดเครือข่าย แบบมุมมองคงที่สำหรับติดตั้งภายนอกอาคาร แบบที่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1 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สำหรับ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     ใช้ในงานรักษาความปลอดภัย วิเคราะห์ภาพ และงานอื่นๆ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64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P1375-E</a:t>
            </a:r>
            <a:endParaRPr lang="th-TH" dirty="0"/>
          </a:p>
        </p:txBody>
      </p:sp>
      <p:graphicFrame>
        <p:nvGraphicFramePr>
          <p:cNvPr id="3" name="ตาราง 3">
            <a:extLst>
              <a:ext uri="{FF2B5EF4-FFF2-40B4-BE49-F238E27FC236}">
                <a16:creationId xmlns:a16="http://schemas.microsoft.com/office/drawing/2014/main" id="{11B5AAB2-6F95-4CF4-9623-BC129A4C4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793018"/>
              </p:ext>
            </p:extLst>
          </p:nvPr>
        </p:nvGraphicFramePr>
        <p:xfrm>
          <a:off x="120332" y="2517323"/>
          <a:ext cx="8903336" cy="16230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4618">
                  <a:extLst>
                    <a:ext uri="{9D8B030D-6E8A-4147-A177-3AD203B41FA5}">
                      <a16:colId xmlns:a16="http://schemas.microsoft.com/office/drawing/2014/main" val="3279287457"/>
                    </a:ext>
                  </a:extLst>
                </a:gridCol>
                <a:gridCol w="1420177">
                  <a:extLst>
                    <a:ext uri="{9D8B030D-6E8A-4147-A177-3AD203B41FA5}">
                      <a16:colId xmlns:a16="http://schemas.microsoft.com/office/drawing/2014/main" val="1907724560"/>
                    </a:ext>
                  </a:extLst>
                </a:gridCol>
                <a:gridCol w="1350327">
                  <a:extLst>
                    <a:ext uri="{9D8B030D-6E8A-4147-A177-3AD203B41FA5}">
                      <a16:colId xmlns:a16="http://schemas.microsoft.com/office/drawing/2014/main" val="1834660433"/>
                    </a:ext>
                  </a:extLst>
                </a:gridCol>
                <a:gridCol w="1461453">
                  <a:extLst>
                    <a:ext uri="{9D8B030D-6E8A-4147-A177-3AD203B41FA5}">
                      <a16:colId xmlns:a16="http://schemas.microsoft.com/office/drawing/2014/main" val="946960357"/>
                    </a:ext>
                  </a:extLst>
                </a:gridCol>
                <a:gridCol w="1391603">
                  <a:extLst>
                    <a:ext uri="{9D8B030D-6E8A-4147-A177-3AD203B41FA5}">
                      <a16:colId xmlns:a16="http://schemas.microsoft.com/office/drawing/2014/main" val="2461131005"/>
                    </a:ext>
                  </a:extLst>
                </a:gridCol>
                <a:gridCol w="1895158">
                  <a:extLst>
                    <a:ext uri="{9D8B030D-6E8A-4147-A177-3AD203B41FA5}">
                      <a16:colId xmlns:a16="http://schemas.microsoft.com/office/drawing/2014/main" val="1593053879"/>
                    </a:ext>
                  </a:extLst>
                </a:gridCol>
              </a:tblGrid>
              <a:tr h="8042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Service Area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(</a:t>
                      </a: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กม.49 สาย 7</a:t>
                      </a:r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กม.48 สาย 9 ขาออก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กม.49 สาย 9 ขาเข้า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ขาออก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ขาเข้า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Directional Ramp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(</a:t>
                      </a: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สะพานต่างระดับทับช้างใหม่</a:t>
                      </a:r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0627898"/>
                  </a:ext>
                </a:extLst>
              </a:tr>
              <a:tr h="61149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24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10 ชุด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th-TH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6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9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9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6 ชุด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86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1.2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 กล้องโทรทัศน์วงจรปิดชนิดเครือข่าย แบบมุมมองคงที่สำหรับติดตั้งภายนอกอาคาร แบบที่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1 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สำหรับ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     ใช้ในงานรักษาความปลอดภัย วิเคราะห์ภาพ และงานอื่นๆ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64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P1375-E</a:t>
            </a:r>
            <a:endParaRPr lang="th-TH" dirty="0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D9A3227-2327-4539-AEE7-926D9F26B241}"/>
              </a:ext>
            </a:extLst>
          </p:cNvPr>
          <p:cNvSpPr/>
          <p:nvPr/>
        </p:nvSpPr>
        <p:spPr>
          <a:xfrm>
            <a:off x="683568" y="2780928"/>
            <a:ext cx="2974331" cy="2640235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68FA2669-7DF4-46BE-AB4B-D1392412196A}"/>
              </a:ext>
            </a:extLst>
          </p:cNvPr>
          <p:cNvSpPr/>
          <p:nvPr/>
        </p:nvSpPr>
        <p:spPr>
          <a:xfrm>
            <a:off x="4788024" y="2780928"/>
            <a:ext cx="2974095" cy="2640026"/>
          </a:xfrm>
          <a:prstGeom prst="rect">
            <a:avLst/>
          </a:prstGeom>
          <a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786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1.2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 กล้องโทรทัศน์วงจรปิดชนิดเครือข่าย แบบมุมมองคงที่สำหรับติดตั้งภายนอกอาคาร แบบที่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1 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สำหรับ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     ใช้ในงานรักษาความปลอดภัย วิเคราะห์ภาพ และงานอื่นๆ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64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P1375-E</a:t>
            </a:r>
            <a:endParaRPr lang="th-TH" dirty="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92458A25-45A3-45A1-AAA1-4AC3BE826F61}"/>
              </a:ext>
            </a:extLst>
          </p:cNvPr>
          <p:cNvSpPr/>
          <p:nvPr/>
        </p:nvSpPr>
        <p:spPr>
          <a:xfrm>
            <a:off x="683568" y="2924944"/>
            <a:ext cx="2974095" cy="2640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D8B2F9B3-C497-4E2F-B657-985D0B983A2E}"/>
              </a:ext>
            </a:extLst>
          </p:cNvPr>
          <p:cNvSpPr/>
          <p:nvPr/>
        </p:nvSpPr>
        <p:spPr>
          <a:xfrm>
            <a:off x="5133684" y="2924944"/>
            <a:ext cx="2974095" cy="264002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574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1.2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 กล้องโทรทัศน์วงจรปิดชนิดเครือข่าย แบบมุมมองคงที่สำหรับติดตั้งภายนอกอาคาร แบบที่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1 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สำหรับ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     ใช้ในงานรักษาความปลอดภัย วิเคราะห์ภาพ และงานอื่นๆ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64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P1375-E</a:t>
            </a:r>
            <a:endParaRPr lang="th-TH" dirty="0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6BD1EC1-389A-45A3-952D-890FA0D2A036}"/>
              </a:ext>
            </a:extLst>
          </p:cNvPr>
          <p:cNvSpPr/>
          <p:nvPr/>
        </p:nvSpPr>
        <p:spPr>
          <a:xfrm>
            <a:off x="539552" y="2924735"/>
            <a:ext cx="2974331" cy="264023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85D9CD0E-6E05-4B1A-B700-84CDEB323D08}"/>
              </a:ext>
            </a:extLst>
          </p:cNvPr>
          <p:cNvSpPr/>
          <p:nvPr/>
        </p:nvSpPr>
        <p:spPr>
          <a:xfrm>
            <a:off x="4499992" y="2924735"/>
            <a:ext cx="2974095" cy="264002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6662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1.2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 กล้องโทรทัศน์วงจรปิดชนิดเครือข่าย แบบมุมมองคงที่สำหรับติดตั้งภายนอกอาคาร แบบที่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1 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สำหรับ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     ใช้ในงานรักษาความปลอดภัย วิเคราะห์ภาพ และงานอื่นๆ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64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P1375-E</a:t>
            </a:r>
            <a:endParaRPr lang="th-TH" dirty="0"/>
          </a:p>
        </p:txBody>
      </p:sp>
      <p:graphicFrame>
        <p:nvGraphicFramePr>
          <p:cNvPr id="7" name="ไดอะแกรม 6">
            <a:extLst>
              <a:ext uri="{FF2B5EF4-FFF2-40B4-BE49-F238E27FC236}">
                <a16:creationId xmlns:a16="http://schemas.microsoft.com/office/drawing/2014/main" id="{C2A202CF-464B-4202-A354-BB737599C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446516"/>
              </p:ext>
            </p:extLst>
          </p:nvPr>
        </p:nvGraphicFramePr>
        <p:xfrm>
          <a:off x="539552" y="2856111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ไดอะแกรม 7">
            <a:extLst>
              <a:ext uri="{FF2B5EF4-FFF2-40B4-BE49-F238E27FC236}">
                <a16:creationId xmlns:a16="http://schemas.microsoft.com/office/drawing/2014/main" id="{351698E4-924C-4871-B912-A9E387FB6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5828437"/>
              </p:ext>
            </p:extLst>
          </p:nvPr>
        </p:nvGraphicFramePr>
        <p:xfrm>
          <a:off x="5292080" y="2856111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9064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ไดอะแกรม 10">
            <a:extLst>
              <a:ext uri="{FF2B5EF4-FFF2-40B4-BE49-F238E27FC236}">
                <a16:creationId xmlns:a16="http://schemas.microsoft.com/office/drawing/2014/main" id="{12816764-D11D-4737-AC91-0ECA7C5AC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5915843"/>
              </p:ext>
            </p:extLst>
          </p:nvPr>
        </p:nvGraphicFramePr>
        <p:xfrm>
          <a:off x="611560" y="3068960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1.2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 กล้องโทรทัศน์วงจรปิดชนิดเครือข่าย แบบมุมมองคงที่สำหรับติดตั้งภายนอกอาคาร แบบที่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1 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สำหรับ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     ใช้ในงานรักษาความปลอดภัย วิเคราะห์ภาพ และงานอื่นๆ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64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P1375-E</a:t>
            </a:r>
            <a:endParaRPr lang="th-TH" dirty="0"/>
          </a:p>
        </p:txBody>
      </p:sp>
      <p:graphicFrame>
        <p:nvGraphicFramePr>
          <p:cNvPr id="12" name="ไดอะแกรม 11">
            <a:extLst>
              <a:ext uri="{FF2B5EF4-FFF2-40B4-BE49-F238E27FC236}">
                <a16:creationId xmlns:a16="http://schemas.microsoft.com/office/drawing/2014/main" id="{A8166C52-B20E-4FE9-AF34-7A2B7D0F6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2538361"/>
              </p:ext>
            </p:extLst>
          </p:nvPr>
        </p:nvGraphicFramePr>
        <p:xfrm>
          <a:off x="4716016" y="3068960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75938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1.2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 กล้องโทรทัศน์วงจรปิดชนิดเครือข่าย แบบมุมมองคงที่สำหรับติดตั้งภายนอกอาคาร แบบที่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1 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สำหรับ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     ใช้ในงานรักษาความปลอดภัย วิเคราะห์ภาพ และงานอื่นๆ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64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P1375-E</a:t>
            </a:r>
            <a:endParaRPr lang="th-TH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B5CC6CB-6BDE-46C0-8BD6-937075524C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5" y="2924944"/>
            <a:ext cx="4404585" cy="2462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5FC544F-4AAC-4EC3-BA35-7C001D7D4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45" y="2924944"/>
            <a:ext cx="4383614" cy="2520280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2FBC0A7-5E9E-43A2-A146-B95997B18465}"/>
              </a:ext>
            </a:extLst>
          </p:cNvPr>
          <p:cNvSpPr txBox="1"/>
          <p:nvPr/>
        </p:nvSpPr>
        <p:spPr>
          <a:xfrm>
            <a:off x="1319542" y="5589240"/>
            <a:ext cx="21003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จุดพักรถ กม.49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M.7</a:t>
            </a: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0F160FDD-EC1B-47E4-BDF8-7D02115A86FD}"/>
              </a:ext>
            </a:extLst>
          </p:cNvPr>
          <p:cNvSpPr txBox="1"/>
          <p:nvPr/>
        </p:nvSpPr>
        <p:spPr>
          <a:xfrm>
            <a:off x="6372200" y="5713739"/>
            <a:ext cx="21003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จุดพักรถ กม.48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M.9</a:t>
            </a: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1232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1.2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 กล้องโทรทัศน์วงจรปิดชนิดเครือข่าย แบบมุมมองคงที่สำหรับติดตั้งภายนอกอาคาร แบบที่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1 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สำหรับ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     ใช้ในงานรักษาความปลอดภัย วิเคราะห์ภาพ และงานอื่นๆ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64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P1375-E</a:t>
            </a:r>
            <a:endParaRPr lang="th-TH" dirty="0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2FBC0A7-5E9E-43A2-A146-B95997B18465}"/>
              </a:ext>
            </a:extLst>
          </p:cNvPr>
          <p:cNvSpPr txBox="1"/>
          <p:nvPr/>
        </p:nvSpPr>
        <p:spPr>
          <a:xfrm>
            <a:off x="1319542" y="5589240"/>
            <a:ext cx="21003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จุดพักรถ กม.49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M.9</a:t>
            </a: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0F160FDD-EC1B-47E4-BDF8-7D02115A86FD}"/>
              </a:ext>
            </a:extLst>
          </p:cNvPr>
          <p:cNvSpPr txBox="1"/>
          <p:nvPr/>
        </p:nvSpPr>
        <p:spPr>
          <a:xfrm>
            <a:off x="6228184" y="5404573"/>
            <a:ext cx="2100329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สะพานต่างระดับทับช้างใหม่</a:t>
            </a: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2973F47-A51B-4875-9930-7F98E6E289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822941"/>
            <a:ext cx="4248472" cy="237382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AEBF8B6-B986-46F7-AE64-3FFC0B1C6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824176"/>
            <a:ext cx="4197650" cy="2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59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1.2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 กล้องโทรทัศน์วงจรปิดชนิดเครือข่าย แบบมุมมองคงที่สำหรับติดตั้งภายนอกอาคาร แบบที่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1 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สำหรับ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     ใช้ในงานรักษาความปลอดภัย วิเคราะห์ภาพ และงานอื่นๆ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64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P1375-E</a:t>
            </a:r>
            <a:endParaRPr lang="th-TH" dirty="0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2FBC0A7-5E9E-43A2-A146-B95997B18465}"/>
              </a:ext>
            </a:extLst>
          </p:cNvPr>
          <p:cNvSpPr txBox="1"/>
          <p:nvPr/>
        </p:nvSpPr>
        <p:spPr>
          <a:xfrm>
            <a:off x="1319542" y="5589240"/>
            <a:ext cx="2100329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จุดพักรถ กม.21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M.7 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ขาออก</a:t>
            </a: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0F160FDD-EC1B-47E4-BDF8-7D02115A86FD}"/>
              </a:ext>
            </a:extLst>
          </p:cNvPr>
          <p:cNvSpPr txBox="1"/>
          <p:nvPr/>
        </p:nvSpPr>
        <p:spPr>
          <a:xfrm>
            <a:off x="6228184" y="5404573"/>
            <a:ext cx="2100329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จุดพักรถ กม.21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M.7 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</a:rPr>
              <a:t>ขาเข้า</a:t>
            </a: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39A4DB4-2B68-4354-9A0B-03C8E89062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" y="2780927"/>
            <a:ext cx="4400109" cy="247233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62A2881-27BF-4A93-8C78-5BD55732D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94" y="2779787"/>
            <a:ext cx="4394240" cy="24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33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1.3  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CCTV POE Injector</a:t>
            </a: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69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Hikvision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LAS60-57CN-RJ45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th-TH" dirty="0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41C03C7D-213E-4564-98F7-83449459C1E0}"/>
              </a:ext>
            </a:extLst>
          </p:cNvPr>
          <p:cNvSpPr/>
          <p:nvPr/>
        </p:nvSpPr>
        <p:spPr>
          <a:xfrm>
            <a:off x="2339752" y="2708920"/>
            <a:ext cx="4016473" cy="356531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30" r="-220"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042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4762872" cy="1143000"/>
          </a:xfrm>
        </p:spPr>
        <p:txBody>
          <a:bodyPr>
            <a:normAutofit/>
          </a:bodyPr>
          <a:lstStyle/>
          <a:p>
            <a:pPr algn="l"/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บัญชีปริมาณงานส่งงาน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DD2138E0-9CD5-4C6A-9026-F43C3677B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107" y="1628800"/>
            <a:ext cx="8139784" cy="432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37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1.3  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CCTV POE Injector</a:t>
            </a: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69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Hikvision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LAS60-57CN-RJ45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th-TH" dirty="0"/>
          </a:p>
        </p:txBody>
      </p:sp>
      <p:graphicFrame>
        <p:nvGraphicFramePr>
          <p:cNvPr id="5" name="ตาราง 3">
            <a:extLst>
              <a:ext uri="{FF2B5EF4-FFF2-40B4-BE49-F238E27FC236}">
                <a16:creationId xmlns:a16="http://schemas.microsoft.com/office/drawing/2014/main" id="{C5117F26-6890-4DA6-8133-6688654E6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314773"/>
              </p:ext>
            </p:extLst>
          </p:nvPr>
        </p:nvGraphicFramePr>
        <p:xfrm>
          <a:off x="120333" y="2517323"/>
          <a:ext cx="8916161" cy="15621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5633">
                  <a:extLst>
                    <a:ext uri="{9D8B030D-6E8A-4147-A177-3AD203B41FA5}">
                      <a16:colId xmlns:a16="http://schemas.microsoft.com/office/drawing/2014/main" val="3279287457"/>
                    </a:ext>
                  </a:extLst>
                </a:gridCol>
                <a:gridCol w="926150">
                  <a:extLst>
                    <a:ext uri="{9D8B030D-6E8A-4147-A177-3AD203B41FA5}">
                      <a16:colId xmlns:a16="http://schemas.microsoft.com/office/drawing/2014/main" val="1907724560"/>
                    </a:ext>
                  </a:extLst>
                </a:gridCol>
                <a:gridCol w="881639">
                  <a:extLst>
                    <a:ext uri="{9D8B030D-6E8A-4147-A177-3AD203B41FA5}">
                      <a16:colId xmlns:a16="http://schemas.microsoft.com/office/drawing/2014/main" val="1834660433"/>
                    </a:ext>
                  </a:extLst>
                </a:gridCol>
                <a:gridCol w="953537">
                  <a:extLst>
                    <a:ext uri="{9D8B030D-6E8A-4147-A177-3AD203B41FA5}">
                      <a16:colId xmlns:a16="http://schemas.microsoft.com/office/drawing/2014/main" val="946960357"/>
                    </a:ext>
                  </a:extLst>
                </a:gridCol>
                <a:gridCol w="909030">
                  <a:extLst>
                    <a:ext uri="{9D8B030D-6E8A-4147-A177-3AD203B41FA5}">
                      <a16:colId xmlns:a16="http://schemas.microsoft.com/office/drawing/2014/main" val="2461131005"/>
                    </a:ext>
                  </a:extLst>
                </a:gridCol>
                <a:gridCol w="1379187">
                  <a:extLst>
                    <a:ext uri="{9D8B030D-6E8A-4147-A177-3AD203B41FA5}">
                      <a16:colId xmlns:a16="http://schemas.microsoft.com/office/drawing/2014/main" val="1593053879"/>
                    </a:ext>
                  </a:extLst>
                </a:gridCol>
                <a:gridCol w="634197">
                  <a:extLst>
                    <a:ext uri="{9D8B030D-6E8A-4147-A177-3AD203B41FA5}">
                      <a16:colId xmlns:a16="http://schemas.microsoft.com/office/drawing/2014/main" val="2106397407"/>
                    </a:ext>
                  </a:extLst>
                </a:gridCol>
                <a:gridCol w="634197">
                  <a:extLst>
                    <a:ext uri="{9D8B030D-6E8A-4147-A177-3AD203B41FA5}">
                      <a16:colId xmlns:a16="http://schemas.microsoft.com/office/drawing/2014/main" val="2698571571"/>
                    </a:ext>
                  </a:extLst>
                </a:gridCol>
                <a:gridCol w="634197">
                  <a:extLst>
                    <a:ext uri="{9D8B030D-6E8A-4147-A177-3AD203B41FA5}">
                      <a16:colId xmlns:a16="http://schemas.microsoft.com/office/drawing/2014/main" val="80898196"/>
                    </a:ext>
                  </a:extLst>
                </a:gridCol>
                <a:gridCol w="634197">
                  <a:extLst>
                    <a:ext uri="{9D8B030D-6E8A-4147-A177-3AD203B41FA5}">
                      <a16:colId xmlns:a16="http://schemas.microsoft.com/office/drawing/2014/main" val="4218408256"/>
                    </a:ext>
                  </a:extLst>
                </a:gridCol>
                <a:gridCol w="634197">
                  <a:extLst>
                    <a:ext uri="{9D8B030D-6E8A-4147-A177-3AD203B41FA5}">
                      <a16:colId xmlns:a16="http://schemas.microsoft.com/office/drawing/2014/main" val="1370522392"/>
                    </a:ext>
                  </a:extLst>
                </a:gridCol>
              </a:tblGrid>
              <a:tr h="826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Service Area</a:t>
                      </a:r>
                    </a:p>
                    <a:p>
                      <a:pPr algn="ctr" fontAlgn="b"/>
                      <a:r>
                        <a:rPr lang="en-US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(</a:t>
                      </a:r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กม.49 สาย 7</a:t>
                      </a:r>
                      <a:r>
                        <a:rPr lang="en-US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กม.48 สาย 9 ขาออก</a:t>
                      </a:r>
                      <a:endParaRPr lang="th-TH" sz="16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กม.49 สาย 9 ขาเข้า</a:t>
                      </a:r>
                      <a:endParaRPr lang="th-TH" sz="16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ขาออก</a:t>
                      </a:r>
                      <a:endParaRPr lang="th-TH" sz="16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ขาเข้า</a:t>
                      </a:r>
                      <a:endParaRPr lang="th-TH" sz="16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  <a:cs typeface="+mj-cs"/>
                        </a:rPr>
                        <a:t>Directional Ramp</a:t>
                      </a:r>
                    </a:p>
                    <a:p>
                      <a:pPr algn="ctr" fontAlgn="b"/>
                      <a:r>
                        <a:rPr lang="en-US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(</a:t>
                      </a:r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สะพานต่างระดับทับช้างใหม่</a:t>
                      </a:r>
                      <a:r>
                        <a:rPr lang="en-US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กม.27+560 สาย9 </a:t>
                      </a:r>
                      <a:endParaRPr lang="en-US" sz="16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  <a:p>
                      <a:pPr algn="ctr" fontAlgn="b"/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ขาออก</a:t>
                      </a:r>
                      <a:endParaRPr lang="en-US" sz="16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กม.26+800 สาย 9 </a:t>
                      </a:r>
                      <a:endParaRPr lang="en-US" sz="16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  <a:p>
                      <a:pPr algn="ctr" fontAlgn="b"/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ขาออก</a:t>
                      </a:r>
                      <a:endParaRPr lang="en-US" sz="16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กม.26+100 สาย 9 </a:t>
                      </a:r>
                    </a:p>
                    <a:p>
                      <a:pPr algn="ctr" fontAlgn="b"/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ขาออก</a:t>
                      </a:r>
                      <a:endParaRPr lang="en-US" sz="16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กม.25+200 สาย 9</a:t>
                      </a:r>
                    </a:p>
                    <a:p>
                      <a:pPr algn="ctr" fontAlgn="b"/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 ขาออก</a:t>
                      </a:r>
                      <a:endParaRPr lang="en-US" sz="16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กม.27+000 สาย9 </a:t>
                      </a:r>
                    </a:p>
                    <a:p>
                      <a:pPr algn="ctr" fontAlgn="b"/>
                      <a:r>
                        <a:rPr lang="th-TH" sz="16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ขาเข้า</a:t>
                      </a:r>
                      <a:endParaRPr lang="en-US" sz="16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0627898"/>
                  </a:ext>
                </a:extLst>
              </a:tr>
              <a:tr h="517073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th-TH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24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th-TH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10 ชุด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th-TH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th-TH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6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th-TH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9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th-TH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9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th-TH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6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 </a:t>
                      </a:r>
                      <a:r>
                        <a:rPr lang="th-TH" sz="16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ชุด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th-TH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h-TH" sz="16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ชุด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th-TH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h-TH" sz="16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ชุด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th-TH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h-TH" sz="16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ชุด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th-TH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h-TH" sz="16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ชุด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th-TH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805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1.3  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CCTV POE Injector</a:t>
            </a: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69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Hikvision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LAS60-57CN-RJ45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th-TH" dirty="0"/>
          </a:p>
        </p:txBody>
      </p:sp>
      <p:graphicFrame>
        <p:nvGraphicFramePr>
          <p:cNvPr id="5" name="ไดอะแกรม 4">
            <a:extLst>
              <a:ext uri="{FF2B5EF4-FFF2-40B4-BE49-F238E27FC236}">
                <a16:creationId xmlns:a16="http://schemas.microsoft.com/office/drawing/2014/main" id="{4F30BCE6-5591-4AD0-A4DC-C3740BD3D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282886"/>
              </p:ext>
            </p:extLst>
          </p:nvPr>
        </p:nvGraphicFramePr>
        <p:xfrm>
          <a:off x="272680" y="3136652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ไดอะแกรม 5">
            <a:extLst>
              <a:ext uri="{FF2B5EF4-FFF2-40B4-BE49-F238E27FC236}">
                <a16:creationId xmlns:a16="http://schemas.microsoft.com/office/drawing/2014/main" id="{55C001D6-4BD5-40BA-89B4-1ABB359150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709221"/>
              </p:ext>
            </p:extLst>
          </p:nvPr>
        </p:nvGraphicFramePr>
        <p:xfrm>
          <a:off x="4932040" y="3136652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59251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1.3  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CCTV POE Injector</a:t>
            </a: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69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Hikvision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LAS60-57CN-RJ45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th-TH" dirty="0"/>
          </a:p>
        </p:txBody>
      </p:sp>
      <p:graphicFrame>
        <p:nvGraphicFramePr>
          <p:cNvPr id="7" name="ไดอะแกรม 6">
            <a:extLst>
              <a:ext uri="{FF2B5EF4-FFF2-40B4-BE49-F238E27FC236}">
                <a16:creationId xmlns:a16="http://schemas.microsoft.com/office/drawing/2014/main" id="{ED294A48-961C-4C40-8A81-0F6C79FB7C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1961339"/>
              </p:ext>
            </p:extLst>
          </p:nvPr>
        </p:nvGraphicFramePr>
        <p:xfrm>
          <a:off x="539552" y="2924944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ไดอะแกรม 7">
            <a:extLst>
              <a:ext uri="{FF2B5EF4-FFF2-40B4-BE49-F238E27FC236}">
                <a16:creationId xmlns:a16="http://schemas.microsoft.com/office/drawing/2014/main" id="{9C7F803F-7FF4-4D89-9DCF-5D6FEEEA6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167192"/>
              </p:ext>
            </p:extLst>
          </p:nvPr>
        </p:nvGraphicFramePr>
        <p:xfrm>
          <a:off x="4592849" y="2925652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35304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1.3  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CCTV POE Injector</a:t>
            </a: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69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Hikvision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LAS60-57CN-RJ45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th-TH" dirty="0"/>
          </a:p>
        </p:txBody>
      </p:sp>
      <p:graphicFrame>
        <p:nvGraphicFramePr>
          <p:cNvPr id="6" name="ไดอะแกรม 5">
            <a:extLst>
              <a:ext uri="{FF2B5EF4-FFF2-40B4-BE49-F238E27FC236}">
                <a16:creationId xmlns:a16="http://schemas.microsoft.com/office/drawing/2014/main" id="{3946DC5D-E705-4070-AF70-99B321782E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877871"/>
              </p:ext>
            </p:extLst>
          </p:nvPr>
        </p:nvGraphicFramePr>
        <p:xfrm>
          <a:off x="1115616" y="2924944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ไดอะแกรม 8">
            <a:extLst>
              <a:ext uri="{FF2B5EF4-FFF2-40B4-BE49-F238E27FC236}">
                <a16:creationId xmlns:a16="http://schemas.microsoft.com/office/drawing/2014/main" id="{9E67AB05-EEEE-423E-9225-B9A003388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144459"/>
              </p:ext>
            </p:extLst>
          </p:nvPr>
        </p:nvGraphicFramePr>
        <p:xfrm>
          <a:off x="4329986" y="2928119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850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1.3  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CCTV POE Injector</a:t>
            </a:r>
            <a:r>
              <a:rPr lang="th-TH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69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Hikvision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LAS60-57CN-RJ45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th-TH" dirty="0"/>
          </a:p>
        </p:txBody>
      </p:sp>
      <p:graphicFrame>
        <p:nvGraphicFramePr>
          <p:cNvPr id="7" name="ไดอะแกรม 6">
            <a:extLst>
              <a:ext uri="{FF2B5EF4-FFF2-40B4-BE49-F238E27FC236}">
                <a16:creationId xmlns:a16="http://schemas.microsoft.com/office/drawing/2014/main" id="{D013B3DE-8216-4919-B59C-63FEB5483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091719"/>
              </p:ext>
            </p:extLst>
          </p:nvPr>
        </p:nvGraphicFramePr>
        <p:xfrm>
          <a:off x="467544" y="3276735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ไดอะแกรม 7">
            <a:extLst>
              <a:ext uri="{FF2B5EF4-FFF2-40B4-BE49-F238E27FC236}">
                <a16:creationId xmlns:a16="http://schemas.microsoft.com/office/drawing/2014/main" id="{A114707F-6725-45D3-BD9B-4E78E94179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591307"/>
              </p:ext>
            </p:extLst>
          </p:nvPr>
        </p:nvGraphicFramePr>
        <p:xfrm>
          <a:off x="4582050" y="3276735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61821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1.4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Software  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บริการจัดการกล้องโทรทัศน์วงจรปิด 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0" y="1605880"/>
            <a:ext cx="4834879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69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MILESTONE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dirty="0"/>
              <a:t>XProtect® Professional 2017 R2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0C125D7-AB03-4B61-8F5F-0C6A7D5AC3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81359"/>
            <a:ext cx="6336704" cy="3564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161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1.4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Software  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บริการจัดการกล้องโทรทัศน์วงจรปิด 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69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MILESTONE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dirty="0"/>
              <a:t>XProtect® Professional 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D52B508-4775-44CF-8908-748F1F8ED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6912768" cy="33741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1375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1.4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Software  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บริการจัดการกล้องโทรทัศน์วงจรปิด 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0" y="1605880"/>
            <a:ext cx="4834879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69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MILESTONE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dirty="0"/>
              <a:t>XProtect® Professional 2017 R2</a:t>
            </a:r>
            <a:endParaRPr lang="th-TH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1F13CEF-A027-48EA-9E73-282B366C5F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" r="2899"/>
          <a:stretch/>
        </p:blipFill>
        <p:spPr>
          <a:xfrm>
            <a:off x="683568" y="2649726"/>
            <a:ext cx="7200800" cy="3912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09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1.4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Software  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บริการจัดการกล้องโทรทัศน์วงจรปิด 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69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MILESTONE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dirty="0"/>
              <a:t>XProtect® Professional 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C0F5940-6EE8-4F3D-B0C9-F48079BC6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17323"/>
            <a:ext cx="6322060" cy="41529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825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1.5 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Switch L3 24 Port SFP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8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Aruba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JL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071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A</a:t>
            </a:r>
            <a:endParaRPr lang="th-TH" dirty="0"/>
          </a:p>
        </p:txBody>
      </p:sp>
      <p:graphicFrame>
        <p:nvGraphicFramePr>
          <p:cNvPr id="9" name="ตาราง 3">
            <a:extLst>
              <a:ext uri="{FF2B5EF4-FFF2-40B4-BE49-F238E27FC236}">
                <a16:creationId xmlns:a16="http://schemas.microsoft.com/office/drawing/2014/main" id="{1A1EC795-6794-4D8C-991D-ED1B0909D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18248"/>
              </p:ext>
            </p:extLst>
          </p:nvPr>
        </p:nvGraphicFramePr>
        <p:xfrm>
          <a:off x="120332" y="2517323"/>
          <a:ext cx="8575223" cy="16230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1615">
                  <a:extLst>
                    <a:ext uri="{9D8B030D-6E8A-4147-A177-3AD203B41FA5}">
                      <a16:colId xmlns:a16="http://schemas.microsoft.com/office/drawing/2014/main" val="3279287457"/>
                    </a:ext>
                  </a:extLst>
                </a:gridCol>
                <a:gridCol w="1170933">
                  <a:extLst>
                    <a:ext uri="{9D8B030D-6E8A-4147-A177-3AD203B41FA5}">
                      <a16:colId xmlns:a16="http://schemas.microsoft.com/office/drawing/2014/main" val="1907724560"/>
                    </a:ext>
                  </a:extLst>
                </a:gridCol>
                <a:gridCol w="1113342">
                  <a:extLst>
                    <a:ext uri="{9D8B030D-6E8A-4147-A177-3AD203B41FA5}">
                      <a16:colId xmlns:a16="http://schemas.microsoft.com/office/drawing/2014/main" val="1834660433"/>
                    </a:ext>
                  </a:extLst>
                </a:gridCol>
                <a:gridCol w="1204965">
                  <a:extLst>
                    <a:ext uri="{9D8B030D-6E8A-4147-A177-3AD203B41FA5}">
                      <a16:colId xmlns:a16="http://schemas.microsoft.com/office/drawing/2014/main" val="946960357"/>
                    </a:ext>
                  </a:extLst>
                </a:gridCol>
                <a:gridCol w="1147374">
                  <a:extLst>
                    <a:ext uri="{9D8B030D-6E8A-4147-A177-3AD203B41FA5}">
                      <a16:colId xmlns:a16="http://schemas.microsoft.com/office/drawing/2014/main" val="2461131005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1593053879"/>
                    </a:ext>
                  </a:extLst>
                </a:gridCol>
                <a:gridCol w="1562554">
                  <a:extLst>
                    <a:ext uri="{9D8B030D-6E8A-4147-A177-3AD203B41FA5}">
                      <a16:colId xmlns:a16="http://schemas.microsoft.com/office/drawing/2014/main" val="2817837138"/>
                    </a:ext>
                  </a:extLst>
                </a:gridCol>
              </a:tblGrid>
              <a:tr h="8042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Service Area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(</a:t>
                      </a: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กม.49 สาย 7</a:t>
                      </a:r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กม.48 สาย 9 ขาออก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กม.49 สาย 9 ขาเข้า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ขาออก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ขาเข้า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อาคารด่านธัญบุรี</a:t>
                      </a:r>
                      <a:endParaRPr lang="en-US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ห้อง</a:t>
                      </a:r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Server CCB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0627898"/>
                  </a:ext>
                </a:extLst>
              </a:tr>
              <a:tr h="61149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2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 ชุด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th-TH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h-TH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 ชุด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th-TH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81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4762872" cy="1143000"/>
          </a:xfrm>
        </p:spPr>
        <p:txBody>
          <a:bodyPr>
            <a:normAutofit/>
          </a:bodyPr>
          <a:lstStyle/>
          <a:p>
            <a:pPr algn="l"/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บัญชีปริมาณงานส่งงาน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DD2138E0-9CD5-4C6A-9026-F43C3677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1" y="2228612"/>
            <a:ext cx="8784977" cy="3120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4908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1.5 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Switch L3 24 Port SFP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8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Aruba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JL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071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A</a:t>
            </a:r>
            <a:endParaRPr lang="th-TH" dirty="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377CA174-D0FC-494C-9ABC-3D64C58A6973}"/>
              </a:ext>
            </a:extLst>
          </p:cNvPr>
          <p:cNvSpPr/>
          <p:nvPr/>
        </p:nvSpPr>
        <p:spPr>
          <a:xfrm>
            <a:off x="467544" y="2776344"/>
            <a:ext cx="2974095" cy="2640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th-TH" dirty="0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1D712FE9-917D-485E-AE16-1D787BDAF045}"/>
              </a:ext>
            </a:extLst>
          </p:cNvPr>
          <p:cNvSpPr/>
          <p:nvPr/>
        </p:nvSpPr>
        <p:spPr>
          <a:xfrm>
            <a:off x="4583012" y="2780928"/>
            <a:ext cx="2974095" cy="264002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5596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1.5  </a:t>
            </a:r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Switch L3 24 Port SFP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8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Aruba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JL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071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A</a:t>
            </a:r>
            <a:endParaRPr lang="th-TH" dirty="0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7E3A9F27-F30B-4F45-BC06-DE3A3A95C6BF}"/>
              </a:ext>
            </a:extLst>
          </p:cNvPr>
          <p:cNvSpPr/>
          <p:nvPr/>
        </p:nvSpPr>
        <p:spPr>
          <a:xfrm>
            <a:off x="827584" y="3285777"/>
            <a:ext cx="2974095" cy="2640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61D845F-DA11-4DBE-A9FE-FD363814F481}"/>
              </a:ext>
            </a:extLst>
          </p:cNvPr>
          <p:cNvSpPr/>
          <p:nvPr/>
        </p:nvSpPr>
        <p:spPr>
          <a:xfrm>
            <a:off x="5004048" y="3306238"/>
            <a:ext cx="2974095" cy="264002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4159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1.6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Industrial Switch L3 2Fiber x 8 Port 10/100/100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40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</a:p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Planet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IGS-6325-8UP2S2X</a:t>
            </a:r>
            <a:endParaRPr lang="th-TH" dirty="0"/>
          </a:p>
        </p:txBody>
      </p:sp>
      <p:graphicFrame>
        <p:nvGraphicFramePr>
          <p:cNvPr id="7" name="ตาราง 3">
            <a:extLst>
              <a:ext uri="{FF2B5EF4-FFF2-40B4-BE49-F238E27FC236}">
                <a16:creationId xmlns:a16="http://schemas.microsoft.com/office/drawing/2014/main" id="{F6B4C072-AF34-4AAB-8695-C567A3076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23035"/>
              </p:ext>
            </p:extLst>
          </p:nvPr>
        </p:nvGraphicFramePr>
        <p:xfrm>
          <a:off x="120332" y="2517322"/>
          <a:ext cx="8575223" cy="22326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1615">
                  <a:extLst>
                    <a:ext uri="{9D8B030D-6E8A-4147-A177-3AD203B41FA5}">
                      <a16:colId xmlns:a16="http://schemas.microsoft.com/office/drawing/2014/main" val="3279287457"/>
                    </a:ext>
                  </a:extLst>
                </a:gridCol>
                <a:gridCol w="1170933">
                  <a:extLst>
                    <a:ext uri="{9D8B030D-6E8A-4147-A177-3AD203B41FA5}">
                      <a16:colId xmlns:a16="http://schemas.microsoft.com/office/drawing/2014/main" val="1907724560"/>
                    </a:ext>
                  </a:extLst>
                </a:gridCol>
                <a:gridCol w="1113342">
                  <a:extLst>
                    <a:ext uri="{9D8B030D-6E8A-4147-A177-3AD203B41FA5}">
                      <a16:colId xmlns:a16="http://schemas.microsoft.com/office/drawing/2014/main" val="1834660433"/>
                    </a:ext>
                  </a:extLst>
                </a:gridCol>
                <a:gridCol w="1204965">
                  <a:extLst>
                    <a:ext uri="{9D8B030D-6E8A-4147-A177-3AD203B41FA5}">
                      <a16:colId xmlns:a16="http://schemas.microsoft.com/office/drawing/2014/main" val="946960357"/>
                    </a:ext>
                  </a:extLst>
                </a:gridCol>
                <a:gridCol w="1147374">
                  <a:extLst>
                    <a:ext uri="{9D8B030D-6E8A-4147-A177-3AD203B41FA5}">
                      <a16:colId xmlns:a16="http://schemas.microsoft.com/office/drawing/2014/main" val="2461131005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1593053879"/>
                    </a:ext>
                  </a:extLst>
                </a:gridCol>
                <a:gridCol w="1562554">
                  <a:extLst>
                    <a:ext uri="{9D8B030D-6E8A-4147-A177-3AD203B41FA5}">
                      <a16:colId xmlns:a16="http://schemas.microsoft.com/office/drawing/2014/main" val="2817837138"/>
                    </a:ext>
                  </a:extLst>
                </a:gridCol>
              </a:tblGrid>
              <a:tr h="13013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Service Area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(</a:t>
                      </a: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กม.49 สาย 7</a:t>
                      </a:r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กม.48 สาย 9 ขาออก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กม.49 สาย 9 ขาเข้า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ขาออก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ขาเข้า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อาคารด่านธัญบุรี</a:t>
                      </a:r>
                      <a:endParaRPr lang="en-US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Directional Ramp</a:t>
                      </a:r>
                    </a:p>
                    <a:p>
                      <a:pPr algn="ctr" fontAlgn="b"/>
                      <a:r>
                        <a:rPr lang="en-US" sz="2000" b="1" i="0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ea typeface="+mn-ea"/>
                          <a:cs typeface="+mn-cs"/>
                        </a:rPr>
                        <a:t>(</a:t>
                      </a:r>
                      <a:r>
                        <a:rPr lang="th-TH" sz="2000" b="1" i="0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ea typeface="+mn-ea"/>
                          <a:cs typeface="+mn-cs"/>
                        </a:rPr>
                        <a:t>สะพานต่างระดับทับช้างใหม่</a:t>
                      </a:r>
                      <a:r>
                        <a:rPr lang="en-US" sz="2000" b="1" i="0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0627898"/>
                  </a:ext>
                </a:extLst>
              </a:tr>
              <a:tr h="59566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12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4 ชุด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th-TH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3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7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6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5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h-TH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 ชุด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th-TH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715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1.6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Industrial Switch L3 2Fiber x 8 Port 10/100/100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40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</a:p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Planet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IGS-6325-8UP2S2X</a:t>
            </a:r>
            <a:endParaRPr lang="th-TH" dirty="0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03FBE31-5292-414A-BC0C-651AB5333514}"/>
              </a:ext>
            </a:extLst>
          </p:cNvPr>
          <p:cNvSpPr/>
          <p:nvPr/>
        </p:nvSpPr>
        <p:spPr>
          <a:xfrm>
            <a:off x="467544" y="2852936"/>
            <a:ext cx="2974095" cy="2640026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000" r="-9000"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8D1F0C5D-9352-487A-99A0-82F15EB34722}"/>
              </a:ext>
            </a:extLst>
          </p:cNvPr>
          <p:cNvSpPr/>
          <p:nvPr/>
        </p:nvSpPr>
        <p:spPr>
          <a:xfrm>
            <a:off x="4716016" y="2851586"/>
            <a:ext cx="2974095" cy="2640026"/>
          </a:xfrm>
          <a:prstGeom prst="rect">
            <a:avLst/>
          </a:prstGeom>
          <a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6645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1.6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Industrial Switch L3 2Fiber x 8 Port 10/100/100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40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</a:p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Planet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IGS-6325-8UP2S2X</a:t>
            </a:r>
            <a:endParaRPr lang="th-TH" dirty="0"/>
          </a:p>
        </p:txBody>
      </p:sp>
      <p:graphicFrame>
        <p:nvGraphicFramePr>
          <p:cNvPr id="7" name="ไดอะแกรม 6">
            <a:extLst>
              <a:ext uri="{FF2B5EF4-FFF2-40B4-BE49-F238E27FC236}">
                <a16:creationId xmlns:a16="http://schemas.microsoft.com/office/drawing/2014/main" id="{86CFA182-B0AE-47A7-8935-18C2C062B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425860"/>
              </p:ext>
            </p:extLst>
          </p:nvPr>
        </p:nvGraphicFramePr>
        <p:xfrm>
          <a:off x="1187624" y="2996952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ไดอะแกรม 7">
            <a:extLst>
              <a:ext uri="{FF2B5EF4-FFF2-40B4-BE49-F238E27FC236}">
                <a16:creationId xmlns:a16="http://schemas.microsoft.com/office/drawing/2014/main" id="{E5241703-3B28-4D26-A52B-5579F268B7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417613"/>
              </p:ext>
            </p:extLst>
          </p:nvPr>
        </p:nvGraphicFramePr>
        <p:xfrm>
          <a:off x="4401994" y="3000127"/>
          <a:ext cx="2976880" cy="2658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1591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1.7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Power Supply for Industrial Switch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40   ชุด</a:t>
            </a:r>
          </a:p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Mean Well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NDR-480-48</a:t>
            </a:r>
            <a:endParaRPr lang="th-TH" dirty="0"/>
          </a:p>
        </p:txBody>
      </p:sp>
      <p:graphicFrame>
        <p:nvGraphicFramePr>
          <p:cNvPr id="7" name="ตาราง 3">
            <a:extLst>
              <a:ext uri="{FF2B5EF4-FFF2-40B4-BE49-F238E27FC236}">
                <a16:creationId xmlns:a16="http://schemas.microsoft.com/office/drawing/2014/main" id="{A345FAD1-CB17-4CCA-9612-81D2481DF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103832"/>
              </p:ext>
            </p:extLst>
          </p:nvPr>
        </p:nvGraphicFramePr>
        <p:xfrm>
          <a:off x="120332" y="2517322"/>
          <a:ext cx="8575223" cy="22326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1615">
                  <a:extLst>
                    <a:ext uri="{9D8B030D-6E8A-4147-A177-3AD203B41FA5}">
                      <a16:colId xmlns:a16="http://schemas.microsoft.com/office/drawing/2014/main" val="3279287457"/>
                    </a:ext>
                  </a:extLst>
                </a:gridCol>
                <a:gridCol w="1170933">
                  <a:extLst>
                    <a:ext uri="{9D8B030D-6E8A-4147-A177-3AD203B41FA5}">
                      <a16:colId xmlns:a16="http://schemas.microsoft.com/office/drawing/2014/main" val="1907724560"/>
                    </a:ext>
                  </a:extLst>
                </a:gridCol>
                <a:gridCol w="1113342">
                  <a:extLst>
                    <a:ext uri="{9D8B030D-6E8A-4147-A177-3AD203B41FA5}">
                      <a16:colId xmlns:a16="http://schemas.microsoft.com/office/drawing/2014/main" val="1834660433"/>
                    </a:ext>
                  </a:extLst>
                </a:gridCol>
                <a:gridCol w="1204965">
                  <a:extLst>
                    <a:ext uri="{9D8B030D-6E8A-4147-A177-3AD203B41FA5}">
                      <a16:colId xmlns:a16="http://schemas.microsoft.com/office/drawing/2014/main" val="946960357"/>
                    </a:ext>
                  </a:extLst>
                </a:gridCol>
                <a:gridCol w="1147374">
                  <a:extLst>
                    <a:ext uri="{9D8B030D-6E8A-4147-A177-3AD203B41FA5}">
                      <a16:colId xmlns:a16="http://schemas.microsoft.com/office/drawing/2014/main" val="2461131005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1593053879"/>
                    </a:ext>
                  </a:extLst>
                </a:gridCol>
                <a:gridCol w="1562554">
                  <a:extLst>
                    <a:ext uri="{9D8B030D-6E8A-4147-A177-3AD203B41FA5}">
                      <a16:colId xmlns:a16="http://schemas.microsoft.com/office/drawing/2014/main" val="2817837138"/>
                    </a:ext>
                  </a:extLst>
                </a:gridCol>
              </a:tblGrid>
              <a:tr h="13013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Service Area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(</a:t>
                      </a: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กม.49 สาย 7</a:t>
                      </a:r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กม.48 สาย 9 ขาออก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กม.49 สาย 9 ขาเข้า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ขาออก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ขาเข้า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อาคารด่านธัญบุรี</a:t>
                      </a:r>
                      <a:endParaRPr lang="en-US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Directional Ramp</a:t>
                      </a:r>
                    </a:p>
                    <a:p>
                      <a:pPr algn="ctr" fontAlgn="b"/>
                      <a:r>
                        <a:rPr lang="en-US" sz="2000" b="1" i="0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ea typeface="+mn-ea"/>
                          <a:cs typeface="+mn-cs"/>
                        </a:rPr>
                        <a:t>(</a:t>
                      </a:r>
                      <a:r>
                        <a:rPr lang="th-TH" sz="2000" b="1" i="0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ea typeface="+mn-ea"/>
                          <a:cs typeface="+mn-cs"/>
                        </a:rPr>
                        <a:t>สะพานต่างระดับทับช้างใหม่</a:t>
                      </a:r>
                      <a:r>
                        <a:rPr lang="en-US" sz="2000" b="1" i="0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0627898"/>
                  </a:ext>
                </a:extLst>
              </a:tr>
              <a:tr h="59566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12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4 ชุด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th-TH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3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7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6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5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h-TH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 ชุด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th-TH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23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1.7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Power Supply for Industrial Switch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40   ชุด</a:t>
            </a:r>
          </a:p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Mean Well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NDR-480-48</a:t>
            </a:r>
            <a:endParaRPr lang="th-TH" dirty="0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CD2EF09-9AFA-4BBF-97B4-FB77E69889BF}"/>
              </a:ext>
            </a:extLst>
          </p:cNvPr>
          <p:cNvSpPr/>
          <p:nvPr/>
        </p:nvSpPr>
        <p:spPr>
          <a:xfrm>
            <a:off x="827584" y="2924944"/>
            <a:ext cx="2974095" cy="2640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5CEC0E1-EEE6-4065-9095-3A222569FF72}"/>
              </a:ext>
            </a:extLst>
          </p:cNvPr>
          <p:cNvSpPr/>
          <p:nvPr/>
        </p:nvSpPr>
        <p:spPr>
          <a:xfrm>
            <a:off x="5076056" y="2924944"/>
            <a:ext cx="2974095" cy="264002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1451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1.7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Power Supply for Industrial Switch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40   ชุด</a:t>
            </a:r>
          </a:p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Mean Well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NDR-480-48</a:t>
            </a:r>
            <a:endParaRPr lang="th-TH" dirty="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D66D2AFF-047C-40E7-9F02-82CEE8DBB38E}"/>
              </a:ext>
            </a:extLst>
          </p:cNvPr>
          <p:cNvSpPr/>
          <p:nvPr/>
        </p:nvSpPr>
        <p:spPr>
          <a:xfrm>
            <a:off x="539552" y="3212976"/>
            <a:ext cx="2974331" cy="264023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1E3FD50E-1F5A-41DF-BB27-E1128ABE9E2F}"/>
              </a:ext>
            </a:extLst>
          </p:cNvPr>
          <p:cNvSpPr/>
          <p:nvPr/>
        </p:nvSpPr>
        <p:spPr>
          <a:xfrm>
            <a:off x="4857751" y="3285777"/>
            <a:ext cx="2974095" cy="264002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6766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1.8 </a:t>
            </a:r>
            <a:r>
              <a:rPr lang="en-US" sz="2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Gbic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Module </a:t>
            </a:r>
            <a:r>
              <a:rPr lang="th-TH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ระยะ 10 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Km.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1FAE07E3-B365-4777-B45C-BBD3688D517A}"/>
              </a:ext>
            </a:extLst>
          </p:cNvPr>
          <p:cNvSpPr txBox="1"/>
          <p:nvPr/>
        </p:nvSpPr>
        <p:spPr>
          <a:xfrm>
            <a:off x="107504" y="1340768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80   ชุด</a:t>
            </a:r>
          </a:p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Aruba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LAS60-57CN-RJ45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th-TH" dirty="0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FA1C84A-AFDE-464F-B708-8F2AE2035070}"/>
              </a:ext>
            </a:extLst>
          </p:cNvPr>
          <p:cNvSpPr/>
          <p:nvPr/>
        </p:nvSpPr>
        <p:spPr>
          <a:xfrm>
            <a:off x="755576" y="2708920"/>
            <a:ext cx="2974095" cy="2640026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77A1E28D-7ED2-4C6C-A538-D92C70FA19A5}"/>
              </a:ext>
            </a:extLst>
          </p:cNvPr>
          <p:cNvSpPr/>
          <p:nvPr/>
        </p:nvSpPr>
        <p:spPr>
          <a:xfrm>
            <a:off x="4860032" y="2708920"/>
            <a:ext cx="2974095" cy="2640026"/>
          </a:xfrm>
          <a:prstGeom prst="rect">
            <a:avLst/>
          </a:prstGeom>
          <a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2289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1.8 </a:t>
            </a:r>
            <a:r>
              <a:rPr lang="en-US" sz="2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Gbic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Module </a:t>
            </a:r>
            <a:r>
              <a:rPr lang="th-TH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ระยะ 10 </a:t>
            </a: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Km.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1FAE07E3-B365-4777-B45C-BBD3688D517A}"/>
              </a:ext>
            </a:extLst>
          </p:cNvPr>
          <p:cNvSpPr txBox="1"/>
          <p:nvPr/>
        </p:nvSpPr>
        <p:spPr>
          <a:xfrm>
            <a:off x="107504" y="1340768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80   ชุด</a:t>
            </a:r>
          </a:p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Aruba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LAS60-57CN-RJ45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th-TH" dirty="0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4C1F4309-0805-4225-9489-D6C14CB1C605}"/>
              </a:ext>
            </a:extLst>
          </p:cNvPr>
          <p:cNvSpPr/>
          <p:nvPr/>
        </p:nvSpPr>
        <p:spPr>
          <a:xfrm>
            <a:off x="4679504" y="3067219"/>
            <a:ext cx="2974095" cy="2640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B72A0BEF-7170-49DD-9CD4-C98CD7294889}"/>
              </a:ext>
            </a:extLst>
          </p:cNvPr>
          <p:cNvSpPr/>
          <p:nvPr/>
        </p:nvSpPr>
        <p:spPr>
          <a:xfrm>
            <a:off x="467544" y="3067219"/>
            <a:ext cx="2974331" cy="264023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232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 กล้องโทรทัศน์วงจรปิด ชนิดเครือข่าย แบบปรับมุมมองสำหรับใช้งานรักษาความปลอดภัยทั่วไป และงานอื่นๆ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01686" y="1556792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5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: Q6135-LE</a:t>
            </a:r>
            <a:endParaRPr lang="th-TH" dirty="0">
              <a:cs typeface="+mj-cs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99DFD54-CDE5-4BBF-A3BF-9900BBAE52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924944"/>
            <a:ext cx="3744416" cy="2808312"/>
          </a:xfrm>
          <a:prstGeom prst="rect">
            <a:avLst/>
          </a:prstGeom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05DCAAE-48A0-4125-9180-4D07A2397EA0}"/>
              </a:ext>
            </a:extLst>
          </p:cNvPr>
          <p:cNvSpPr/>
          <p:nvPr/>
        </p:nvSpPr>
        <p:spPr>
          <a:xfrm>
            <a:off x="4427984" y="2924944"/>
            <a:ext cx="3888432" cy="273630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1129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1.9 Camera Controller</a:t>
            </a:r>
            <a:r>
              <a:rPr lang="th-TH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7E86DF9C-2C3A-42DA-AA8D-EDD49B8D1F77}"/>
              </a:ext>
            </a:extLst>
          </p:cNvPr>
          <p:cNvSpPr txBox="1"/>
          <p:nvPr/>
        </p:nvSpPr>
        <p:spPr>
          <a:xfrm>
            <a:off x="107504" y="1340768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1   ชุด</a:t>
            </a:r>
          </a:p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Axis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HW0180129111 </a:t>
            </a:r>
            <a:endParaRPr lang="th-TH" dirty="0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8EC1DC2E-5B80-4D86-8CFF-05FA73CF2C1B}"/>
              </a:ext>
            </a:extLst>
          </p:cNvPr>
          <p:cNvSpPr/>
          <p:nvPr/>
        </p:nvSpPr>
        <p:spPr>
          <a:xfrm>
            <a:off x="395536" y="2419503"/>
            <a:ext cx="2951013" cy="2451399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5000"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24CCF57-E036-4ECB-BDF0-F85BF3D1D89A}"/>
              </a:ext>
            </a:extLst>
          </p:cNvPr>
          <p:cNvSpPr/>
          <p:nvPr/>
        </p:nvSpPr>
        <p:spPr>
          <a:xfrm>
            <a:off x="4679504" y="2419503"/>
            <a:ext cx="2951013" cy="2451399"/>
          </a:xfrm>
          <a:prstGeom prst="rect">
            <a:avLst/>
          </a:prstGeom>
          <a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5000"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137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1.10 UDB Backup time 4 </a:t>
            </a:r>
            <a:r>
              <a:rPr lang="en-US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Hrs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ตาราง 2">
            <a:extLst>
              <a:ext uri="{FF2B5EF4-FFF2-40B4-BE49-F238E27FC236}">
                <a16:creationId xmlns:a16="http://schemas.microsoft.com/office/drawing/2014/main" id="{0F265AA2-1B6D-421A-A892-E74728134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071686"/>
              </p:ext>
            </p:extLst>
          </p:nvPr>
        </p:nvGraphicFramePr>
        <p:xfrm>
          <a:off x="596752" y="1340768"/>
          <a:ext cx="7848871" cy="270986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530171">
                  <a:extLst>
                    <a:ext uri="{9D8B030D-6E8A-4147-A177-3AD203B41FA5}">
                      <a16:colId xmlns:a16="http://schemas.microsoft.com/office/drawing/2014/main" val="1688222160"/>
                    </a:ext>
                  </a:extLst>
                </a:gridCol>
                <a:gridCol w="3340462">
                  <a:extLst>
                    <a:ext uri="{9D8B030D-6E8A-4147-A177-3AD203B41FA5}">
                      <a16:colId xmlns:a16="http://schemas.microsoft.com/office/drawing/2014/main" val="3640258288"/>
                    </a:ext>
                  </a:extLst>
                </a:gridCol>
                <a:gridCol w="2216503">
                  <a:extLst>
                    <a:ext uri="{9D8B030D-6E8A-4147-A177-3AD203B41FA5}">
                      <a16:colId xmlns:a16="http://schemas.microsoft.com/office/drawing/2014/main" val="613949501"/>
                    </a:ext>
                  </a:extLst>
                </a:gridCol>
                <a:gridCol w="828635">
                  <a:extLst>
                    <a:ext uri="{9D8B030D-6E8A-4147-A177-3AD203B41FA5}">
                      <a16:colId xmlns:a16="http://schemas.microsoft.com/office/drawing/2014/main" val="147708325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2651760764"/>
                    </a:ext>
                  </a:extLst>
                </a:gridCol>
              </a:tblGrid>
              <a:tr h="156699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1.10 UDB Backup time 4 Hrs.   </a:t>
                      </a:r>
                      <a:r>
                        <a:rPr lang="th-TH" sz="1500" dirty="0">
                          <a:effectLst/>
                        </a:rPr>
                        <a:t>จำนวน  5  ชุด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36265"/>
                  </a:ext>
                </a:extLst>
              </a:tr>
              <a:tr h="156699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617100"/>
                  </a:ext>
                </a:extLst>
              </a:tr>
              <a:tr h="3438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 ลำดับ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รายการ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สถานที่ติดตั้ง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ปริมาณ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หน่วย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/>
                </a:tc>
                <a:extLst>
                  <a:ext uri="{0D108BD9-81ED-4DB2-BD59-A6C34878D82A}">
                    <a16:rowId xmlns:a16="http://schemas.microsoft.com/office/drawing/2014/main" val="2074814212"/>
                  </a:ext>
                </a:extLst>
              </a:tr>
              <a:tr h="229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UDB Backup time 4 Hrs. 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จุดพักรถ กม.</a:t>
                      </a:r>
                      <a:r>
                        <a:rPr lang="en-US" sz="1500">
                          <a:effectLst/>
                        </a:rPr>
                        <a:t>49 </a:t>
                      </a:r>
                      <a:r>
                        <a:rPr lang="th-TH" sz="1500">
                          <a:effectLst/>
                        </a:rPr>
                        <a:t>ขาออก สาย</a:t>
                      </a:r>
                      <a:r>
                        <a:rPr lang="en-US" sz="15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extLst>
                  <a:ext uri="{0D108BD9-81ED-4DB2-BD59-A6C34878D82A}">
                    <a16:rowId xmlns:a16="http://schemas.microsoft.com/office/drawing/2014/main" val="2408713791"/>
                  </a:ext>
                </a:extLst>
              </a:tr>
              <a:tr h="229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UDB Backup time 4 Hrs. 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จุดพักรถ กม.</a:t>
                      </a:r>
                      <a:r>
                        <a:rPr lang="en-US" sz="1500">
                          <a:effectLst/>
                        </a:rPr>
                        <a:t>21 </a:t>
                      </a:r>
                      <a:r>
                        <a:rPr lang="th-TH" sz="1500">
                          <a:effectLst/>
                        </a:rPr>
                        <a:t>ขาออก สาย</a:t>
                      </a:r>
                      <a:r>
                        <a:rPr lang="en-US" sz="15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extLst>
                  <a:ext uri="{0D108BD9-81ED-4DB2-BD59-A6C34878D82A}">
                    <a16:rowId xmlns:a16="http://schemas.microsoft.com/office/drawing/2014/main" val="1675183127"/>
                  </a:ext>
                </a:extLst>
              </a:tr>
              <a:tr h="229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UDB Backup time 4 Hrs. 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จุดพักรถ กม.</a:t>
                      </a:r>
                      <a:r>
                        <a:rPr lang="en-US" sz="1500">
                          <a:effectLst/>
                        </a:rPr>
                        <a:t>21 </a:t>
                      </a:r>
                      <a:r>
                        <a:rPr lang="th-TH" sz="1500">
                          <a:effectLst/>
                        </a:rPr>
                        <a:t>ขาเข้า สาย </a:t>
                      </a:r>
                      <a:r>
                        <a:rPr lang="en-US" sz="15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/>
                </a:tc>
                <a:extLst>
                  <a:ext uri="{0D108BD9-81ED-4DB2-BD59-A6C34878D82A}">
                    <a16:rowId xmlns:a16="http://schemas.microsoft.com/office/drawing/2014/main" val="2032476576"/>
                  </a:ext>
                </a:extLst>
              </a:tr>
              <a:tr h="229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UDB Backup time 4 Hrs. 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จุดพักรถ กม.</a:t>
                      </a:r>
                      <a:r>
                        <a:rPr lang="en-US" sz="1500">
                          <a:effectLst/>
                        </a:rPr>
                        <a:t>49 </a:t>
                      </a:r>
                      <a:r>
                        <a:rPr lang="th-TH" sz="1500">
                          <a:effectLst/>
                        </a:rPr>
                        <a:t>ขาเข้า สาย </a:t>
                      </a:r>
                      <a:r>
                        <a:rPr lang="en-US" sz="15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/>
                </a:tc>
                <a:extLst>
                  <a:ext uri="{0D108BD9-81ED-4DB2-BD59-A6C34878D82A}">
                    <a16:rowId xmlns:a16="http://schemas.microsoft.com/office/drawing/2014/main" val="3993485992"/>
                  </a:ext>
                </a:extLst>
              </a:tr>
              <a:tr h="229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UDB Backup time 4 Hrs. 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จุดพักรถ กม.</a:t>
                      </a:r>
                      <a:r>
                        <a:rPr lang="en-US" sz="1500">
                          <a:effectLst/>
                        </a:rPr>
                        <a:t>48 </a:t>
                      </a:r>
                      <a:r>
                        <a:rPr lang="th-TH" sz="1500">
                          <a:effectLst/>
                        </a:rPr>
                        <a:t>ขาออก สาย </a:t>
                      </a:r>
                      <a:r>
                        <a:rPr lang="en-US" sz="15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/>
                </a:tc>
                <a:extLst>
                  <a:ext uri="{0D108BD9-81ED-4DB2-BD59-A6C34878D82A}">
                    <a16:rowId xmlns:a16="http://schemas.microsoft.com/office/drawing/2014/main" val="616939161"/>
                  </a:ext>
                </a:extLst>
              </a:tr>
              <a:tr h="1566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extLst>
                  <a:ext uri="{0D108BD9-81ED-4DB2-BD59-A6C34878D82A}">
                    <a16:rowId xmlns:a16="http://schemas.microsoft.com/office/drawing/2014/main" val="3445431019"/>
                  </a:ext>
                </a:extLst>
              </a:tr>
              <a:tr h="156699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รวมปริมาณทั้งสิ้น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 dirty="0">
                          <a:effectLst/>
                        </a:rPr>
                        <a:t>ชุด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/>
                </a:tc>
                <a:extLst>
                  <a:ext uri="{0D108BD9-81ED-4DB2-BD59-A6C34878D82A}">
                    <a16:rowId xmlns:a16="http://schemas.microsoft.com/office/drawing/2014/main" val="4215993020"/>
                  </a:ext>
                </a:extLst>
              </a:tr>
            </a:tbl>
          </a:graphicData>
        </a:graphic>
      </p:graphicFrame>
      <p:graphicFrame>
        <p:nvGraphicFramePr>
          <p:cNvPr id="4" name="ตาราง 3">
            <a:extLst>
              <a:ext uri="{FF2B5EF4-FFF2-40B4-BE49-F238E27FC236}">
                <a16:creationId xmlns:a16="http://schemas.microsoft.com/office/drawing/2014/main" id="{952FF846-A1E1-4B2F-A25D-E2CFFF8A5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51848"/>
              </p:ext>
            </p:extLst>
          </p:nvPr>
        </p:nvGraphicFramePr>
        <p:xfrm>
          <a:off x="593063" y="4290412"/>
          <a:ext cx="7848871" cy="2453640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530170">
                  <a:extLst>
                    <a:ext uri="{9D8B030D-6E8A-4147-A177-3AD203B41FA5}">
                      <a16:colId xmlns:a16="http://schemas.microsoft.com/office/drawing/2014/main" val="3059065879"/>
                    </a:ext>
                  </a:extLst>
                </a:gridCol>
                <a:gridCol w="3228931">
                  <a:extLst>
                    <a:ext uri="{9D8B030D-6E8A-4147-A177-3AD203B41FA5}">
                      <a16:colId xmlns:a16="http://schemas.microsoft.com/office/drawing/2014/main" val="964713144"/>
                    </a:ext>
                  </a:extLst>
                </a:gridCol>
                <a:gridCol w="2328035">
                  <a:extLst>
                    <a:ext uri="{9D8B030D-6E8A-4147-A177-3AD203B41FA5}">
                      <a16:colId xmlns:a16="http://schemas.microsoft.com/office/drawing/2014/main" val="1628339899"/>
                    </a:ext>
                  </a:extLst>
                </a:gridCol>
                <a:gridCol w="828636">
                  <a:extLst>
                    <a:ext uri="{9D8B030D-6E8A-4147-A177-3AD203B41FA5}">
                      <a16:colId xmlns:a16="http://schemas.microsoft.com/office/drawing/2014/main" val="2480176073"/>
                    </a:ext>
                  </a:extLst>
                </a:gridCol>
                <a:gridCol w="933099">
                  <a:extLst>
                    <a:ext uri="{9D8B030D-6E8A-4147-A177-3AD203B41FA5}">
                      <a16:colId xmlns:a16="http://schemas.microsoft.com/office/drawing/2014/main" val="2365853420"/>
                    </a:ext>
                  </a:extLst>
                </a:gridCol>
              </a:tblGrid>
              <a:tr h="155623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1.10 UDB Backup time 4 Hrs.   </a:t>
                      </a:r>
                      <a:r>
                        <a:rPr lang="th-TH" sz="1400">
                          <a:effectLst/>
                        </a:rPr>
                        <a:t>จำนวน  5  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07982"/>
                  </a:ext>
                </a:extLst>
              </a:tr>
              <a:tr h="196386">
                <a:tc gridSpan="5"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 dirty="0">
                          <a:effectLst/>
                        </a:rPr>
                        <a:t>เครื่องสำรองไฟฟ้า ขนาด 2000 </a:t>
                      </a:r>
                      <a:r>
                        <a:rPr lang="en-US" sz="1400" dirty="0">
                          <a:effectLst/>
                        </a:rPr>
                        <a:t>AV</a:t>
                      </a:r>
                      <a:r>
                        <a:rPr lang="th-TH" sz="1400" dirty="0">
                          <a:effectLst/>
                        </a:rPr>
                        <a:t>  ยี่ห้อ </a:t>
                      </a:r>
                      <a:r>
                        <a:rPr lang="en-US" sz="1400" dirty="0" err="1">
                          <a:effectLst/>
                        </a:rPr>
                        <a:t>Cleanline</a:t>
                      </a:r>
                      <a:r>
                        <a:rPr lang="en-US" sz="1400" dirty="0">
                          <a:effectLst/>
                        </a:rPr>
                        <a:t>  PN : PS-2000 </a:t>
                      </a:r>
                      <a:r>
                        <a:rPr lang="th-TH" sz="1400" dirty="0">
                          <a:effectLst/>
                        </a:rPr>
                        <a:t> จำนวน  5  ชุด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7364"/>
                  </a:ext>
                </a:extLst>
              </a:tr>
              <a:tr h="196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 ลำดับ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รายการ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สถานที่ติดตั้ง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ปริมาณ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หน่วย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/>
                </a:tc>
                <a:extLst>
                  <a:ext uri="{0D108BD9-81ED-4DB2-BD59-A6C34878D82A}">
                    <a16:rowId xmlns:a16="http://schemas.microsoft.com/office/drawing/2014/main" val="318689271"/>
                  </a:ext>
                </a:extLst>
              </a:tr>
              <a:tr h="196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เครื่องสำรองไฟฟ้า ขนาด 2000 </a:t>
                      </a:r>
                      <a:r>
                        <a:rPr lang="en-US" sz="1400">
                          <a:effectLst/>
                        </a:rPr>
                        <a:t>AV</a:t>
                      </a:r>
                      <a:r>
                        <a:rPr lang="th-TH" sz="1400">
                          <a:effectLst/>
                        </a:rPr>
                        <a:t>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จุดพักรถ กม.</a:t>
                      </a:r>
                      <a:r>
                        <a:rPr lang="en-US" sz="1400">
                          <a:effectLst/>
                        </a:rPr>
                        <a:t>49 </a:t>
                      </a:r>
                      <a:r>
                        <a:rPr lang="th-TH" sz="1400">
                          <a:effectLst/>
                        </a:rPr>
                        <a:t>ขาออก สาย</a:t>
                      </a:r>
                      <a:r>
                        <a:rPr lang="en-US" sz="14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extLst>
                  <a:ext uri="{0D108BD9-81ED-4DB2-BD59-A6C34878D82A}">
                    <a16:rowId xmlns:a16="http://schemas.microsoft.com/office/drawing/2014/main" val="3776224228"/>
                  </a:ext>
                </a:extLst>
              </a:tr>
              <a:tr h="196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เครื่องสำรองไฟฟ้า ขนาด 2000 </a:t>
                      </a:r>
                      <a:r>
                        <a:rPr lang="en-US" sz="1400">
                          <a:effectLst/>
                        </a:rPr>
                        <a:t>AV</a:t>
                      </a:r>
                      <a:r>
                        <a:rPr lang="th-TH" sz="1400">
                          <a:effectLst/>
                        </a:rPr>
                        <a:t>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จุดพักรถ กม.</a:t>
                      </a:r>
                      <a:r>
                        <a:rPr lang="en-US" sz="1400">
                          <a:effectLst/>
                        </a:rPr>
                        <a:t>21 </a:t>
                      </a:r>
                      <a:r>
                        <a:rPr lang="th-TH" sz="1400">
                          <a:effectLst/>
                        </a:rPr>
                        <a:t>ขาออก สาย</a:t>
                      </a:r>
                      <a:r>
                        <a:rPr lang="en-US" sz="14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extLst>
                  <a:ext uri="{0D108BD9-81ED-4DB2-BD59-A6C34878D82A}">
                    <a16:rowId xmlns:a16="http://schemas.microsoft.com/office/drawing/2014/main" val="1194138996"/>
                  </a:ext>
                </a:extLst>
              </a:tr>
              <a:tr h="196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เครื่องสำรองไฟฟ้า ขนาด 2000 </a:t>
                      </a:r>
                      <a:r>
                        <a:rPr lang="en-US" sz="1400">
                          <a:effectLst/>
                        </a:rPr>
                        <a:t>AV</a:t>
                      </a:r>
                      <a:r>
                        <a:rPr lang="th-TH" sz="1400">
                          <a:effectLst/>
                        </a:rPr>
                        <a:t>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จุดพักรถ กม.</a:t>
                      </a:r>
                      <a:r>
                        <a:rPr lang="en-US" sz="1400">
                          <a:effectLst/>
                        </a:rPr>
                        <a:t>21 </a:t>
                      </a:r>
                      <a:r>
                        <a:rPr lang="th-TH" sz="1400">
                          <a:effectLst/>
                        </a:rPr>
                        <a:t>ขาเข้า สาย </a:t>
                      </a:r>
                      <a:r>
                        <a:rPr lang="en-US" sz="14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extLst>
                  <a:ext uri="{0D108BD9-81ED-4DB2-BD59-A6C34878D82A}">
                    <a16:rowId xmlns:a16="http://schemas.microsoft.com/office/drawing/2014/main" val="1204175898"/>
                  </a:ext>
                </a:extLst>
              </a:tr>
              <a:tr h="196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เครื่องสำรองไฟฟ้า ขนาด 2000 </a:t>
                      </a:r>
                      <a:r>
                        <a:rPr lang="en-US" sz="1400">
                          <a:effectLst/>
                        </a:rPr>
                        <a:t>AV</a:t>
                      </a:r>
                      <a:r>
                        <a:rPr lang="th-TH" sz="1400">
                          <a:effectLst/>
                        </a:rPr>
                        <a:t>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จุดพักรถ กม.</a:t>
                      </a:r>
                      <a:r>
                        <a:rPr lang="en-US" sz="1400">
                          <a:effectLst/>
                        </a:rPr>
                        <a:t>49 </a:t>
                      </a:r>
                      <a:r>
                        <a:rPr lang="th-TH" sz="1400">
                          <a:effectLst/>
                        </a:rPr>
                        <a:t>ขาเข้า สาย </a:t>
                      </a:r>
                      <a:r>
                        <a:rPr lang="en-US" sz="14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extLst>
                  <a:ext uri="{0D108BD9-81ED-4DB2-BD59-A6C34878D82A}">
                    <a16:rowId xmlns:a16="http://schemas.microsoft.com/office/drawing/2014/main" val="1882226489"/>
                  </a:ext>
                </a:extLst>
              </a:tr>
              <a:tr h="196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เครื่องสำรองไฟฟ้า ขนาด 2000 </a:t>
                      </a:r>
                      <a:r>
                        <a:rPr lang="en-US" sz="1400">
                          <a:effectLst/>
                        </a:rPr>
                        <a:t>AV</a:t>
                      </a:r>
                      <a:r>
                        <a:rPr lang="th-TH" sz="1400">
                          <a:effectLst/>
                        </a:rPr>
                        <a:t>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จุดพักรถ กม.</a:t>
                      </a:r>
                      <a:r>
                        <a:rPr lang="en-US" sz="1400">
                          <a:effectLst/>
                        </a:rPr>
                        <a:t>48 </a:t>
                      </a:r>
                      <a:r>
                        <a:rPr lang="th-TH" sz="1400">
                          <a:effectLst/>
                        </a:rPr>
                        <a:t>ขาออก สาย </a:t>
                      </a:r>
                      <a:r>
                        <a:rPr lang="en-US" sz="14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extLst>
                  <a:ext uri="{0D108BD9-81ED-4DB2-BD59-A6C34878D82A}">
                    <a16:rowId xmlns:a16="http://schemas.microsoft.com/office/drawing/2014/main" val="947496097"/>
                  </a:ext>
                </a:extLst>
              </a:tr>
              <a:tr h="196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extLst>
                  <a:ext uri="{0D108BD9-81ED-4DB2-BD59-A6C34878D82A}">
                    <a16:rowId xmlns:a16="http://schemas.microsoft.com/office/drawing/2014/main" val="717640851"/>
                  </a:ext>
                </a:extLst>
              </a:tr>
              <a:tr h="196386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>
                          <a:effectLst/>
                        </a:rPr>
                        <a:t>รวมปริมาณทั้งสิ้น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400" dirty="0">
                          <a:effectLst/>
                        </a:rPr>
                        <a:t>ชุด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494" marR="61494" marT="0" marB="0" anchor="ctr"/>
                </a:tc>
                <a:extLst>
                  <a:ext uri="{0D108BD9-81ED-4DB2-BD59-A6C34878D82A}">
                    <a16:rowId xmlns:a16="http://schemas.microsoft.com/office/drawing/2014/main" val="255597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491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1.10 UDB Backup time 4 </a:t>
            </a:r>
            <a:r>
              <a:rPr lang="en-US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Hrs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ไดอะแกรม 4">
            <a:extLst>
              <a:ext uri="{FF2B5EF4-FFF2-40B4-BE49-F238E27FC236}">
                <a16:creationId xmlns:a16="http://schemas.microsoft.com/office/drawing/2014/main" id="{2CC098FC-A8D7-4193-BA97-49FF7B39FD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588351"/>
              </p:ext>
            </p:extLst>
          </p:nvPr>
        </p:nvGraphicFramePr>
        <p:xfrm>
          <a:off x="1115616" y="2204864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ไดอะแกรม 5">
            <a:extLst>
              <a:ext uri="{FF2B5EF4-FFF2-40B4-BE49-F238E27FC236}">
                <a16:creationId xmlns:a16="http://schemas.microsoft.com/office/drawing/2014/main" id="{EDD92D56-D77D-4C89-A4CF-A36F0B231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447622"/>
              </p:ext>
            </p:extLst>
          </p:nvPr>
        </p:nvGraphicFramePr>
        <p:xfrm>
          <a:off x="4303316" y="2208039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92699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1.10 UDB Backup time 4 </a:t>
            </a:r>
            <a:r>
              <a:rPr lang="en-US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Hrs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45118F87-6A48-47C7-8B8C-A2563A37B6A0}"/>
              </a:ext>
            </a:extLst>
          </p:cNvPr>
          <p:cNvSpPr/>
          <p:nvPr/>
        </p:nvSpPr>
        <p:spPr>
          <a:xfrm>
            <a:off x="323528" y="1844824"/>
            <a:ext cx="3672408" cy="295232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701BE192-7C55-43B3-8DE6-BE568E33C935}"/>
              </a:ext>
            </a:extLst>
          </p:cNvPr>
          <p:cNvSpPr/>
          <p:nvPr/>
        </p:nvSpPr>
        <p:spPr>
          <a:xfrm>
            <a:off x="4572000" y="1844824"/>
            <a:ext cx="3528392" cy="295232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5800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2.1 Communication and Network  (Service Area 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7)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ไดอะแกรม 8">
            <a:extLst>
              <a:ext uri="{FF2B5EF4-FFF2-40B4-BE49-F238E27FC236}">
                <a16:creationId xmlns:a16="http://schemas.microsoft.com/office/drawing/2014/main" id="{51CC05A2-FAD5-43C9-B5CD-72F2B04861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1466338"/>
              </p:ext>
            </p:extLst>
          </p:nvPr>
        </p:nvGraphicFramePr>
        <p:xfrm>
          <a:off x="1187624" y="2348880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ไดอะแกรม 9">
            <a:extLst>
              <a:ext uri="{FF2B5EF4-FFF2-40B4-BE49-F238E27FC236}">
                <a16:creationId xmlns:a16="http://schemas.microsoft.com/office/drawing/2014/main" id="{D519C1D1-2486-4C82-A109-BEC8FE99D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444816"/>
              </p:ext>
            </p:extLst>
          </p:nvPr>
        </p:nvGraphicFramePr>
        <p:xfrm>
          <a:off x="4375324" y="2352055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8589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2.1 Communication and Network  (Service Area 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7)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ไดอะแกรม 4">
            <a:extLst>
              <a:ext uri="{FF2B5EF4-FFF2-40B4-BE49-F238E27FC236}">
                <a16:creationId xmlns:a16="http://schemas.microsoft.com/office/drawing/2014/main" id="{A5920246-1E3F-4981-8EE5-4A2D9A38BD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328015"/>
              </p:ext>
            </p:extLst>
          </p:nvPr>
        </p:nvGraphicFramePr>
        <p:xfrm>
          <a:off x="971600" y="2276872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ไดอะแกรม 5">
            <a:extLst>
              <a:ext uri="{FF2B5EF4-FFF2-40B4-BE49-F238E27FC236}">
                <a16:creationId xmlns:a16="http://schemas.microsoft.com/office/drawing/2014/main" id="{C19FA219-F2F0-4F6C-A396-98773F5A89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045431"/>
              </p:ext>
            </p:extLst>
          </p:nvPr>
        </p:nvGraphicFramePr>
        <p:xfrm>
          <a:off x="5004048" y="2420888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95009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2.1 Communication and Network  </a:t>
            </a:r>
            <a:b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</a:b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(Service Area 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7)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ไดอะแกรม 6">
            <a:extLst>
              <a:ext uri="{FF2B5EF4-FFF2-40B4-BE49-F238E27FC236}">
                <a16:creationId xmlns:a16="http://schemas.microsoft.com/office/drawing/2014/main" id="{B002FC35-4B7A-4164-A100-B67D8DEDE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850867"/>
              </p:ext>
            </p:extLst>
          </p:nvPr>
        </p:nvGraphicFramePr>
        <p:xfrm>
          <a:off x="315322" y="1772816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ไดอะแกรม 7">
            <a:extLst>
              <a:ext uri="{FF2B5EF4-FFF2-40B4-BE49-F238E27FC236}">
                <a16:creationId xmlns:a16="http://schemas.microsoft.com/office/drawing/2014/main" id="{E1B5A561-1A26-47ED-BD98-B3B3F7ED4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948026"/>
              </p:ext>
            </p:extLst>
          </p:nvPr>
        </p:nvGraphicFramePr>
        <p:xfrm>
          <a:off x="3094990" y="4149080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ไดอะแกรม 8">
            <a:extLst>
              <a:ext uri="{FF2B5EF4-FFF2-40B4-BE49-F238E27FC236}">
                <a16:creationId xmlns:a16="http://schemas.microsoft.com/office/drawing/2014/main" id="{9D00366A-7054-4950-9E1E-6F977F2B4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629222"/>
              </p:ext>
            </p:extLst>
          </p:nvPr>
        </p:nvGraphicFramePr>
        <p:xfrm>
          <a:off x="5158408" y="1655388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110499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2.2) Communication and Network </a:t>
            </a:r>
            <a:b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</a:b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จุดพักรถ กม.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48 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9 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ขาออก)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ไดอะแกรม 8">
            <a:extLst>
              <a:ext uri="{FF2B5EF4-FFF2-40B4-BE49-F238E27FC236}">
                <a16:creationId xmlns:a16="http://schemas.microsoft.com/office/drawing/2014/main" id="{59344BAD-E050-4E47-941C-54431DB7B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972741"/>
              </p:ext>
            </p:extLst>
          </p:nvPr>
        </p:nvGraphicFramePr>
        <p:xfrm>
          <a:off x="467544" y="1772816"/>
          <a:ext cx="3170044" cy="2827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ไดอะแกรม 10">
            <a:extLst>
              <a:ext uri="{FF2B5EF4-FFF2-40B4-BE49-F238E27FC236}">
                <a16:creationId xmlns:a16="http://schemas.microsoft.com/office/drawing/2014/main" id="{935049E0-9466-4F6D-BEE8-1418B4771F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7678507"/>
              </p:ext>
            </p:extLst>
          </p:nvPr>
        </p:nvGraphicFramePr>
        <p:xfrm>
          <a:off x="4355976" y="1772816"/>
          <a:ext cx="4032448" cy="2678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ไดอะแกรม 11">
            <a:extLst>
              <a:ext uri="{FF2B5EF4-FFF2-40B4-BE49-F238E27FC236}">
                <a16:creationId xmlns:a16="http://schemas.microsoft.com/office/drawing/2014/main" id="{FA44E667-9D64-4C26-AD99-F9F5BCF772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244566"/>
              </p:ext>
            </p:extLst>
          </p:nvPr>
        </p:nvGraphicFramePr>
        <p:xfrm>
          <a:off x="2987824" y="4599960"/>
          <a:ext cx="3170044" cy="2141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000985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2.2) Communication and Network (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จุดพักรถ กม.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48 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9 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ขาออก)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ไดอะแกรม 5">
            <a:extLst>
              <a:ext uri="{FF2B5EF4-FFF2-40B4-BE49-F238E27FC236}">
                <a16:creationId xmlns:a16="http://schemas.microsoft.com/office/drawing/2014/main" id="{ADEC2269-E947-4D6C-9DD1-53416F856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518797"/>
              </p:ext>
            </p:extLst>
          </p:nvPr>
        </p:nvGraphicFramePr>
        <p:xfrm>
          <a:off x="467544" y="2060848"/>
          <a:ext cx="2808312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ไดอะแกรม 6">
            <a:extLst>
              <a:ext uri="{FF2B5EF4-FFF2-40B4-BE49-F238E27FC236}">
                <a16:creationId xmlns:a16="http://schemas.microsoft.com/office/drawing/2014/main" id="{55536828-AF9B-46E4-8732-05B92290AC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0135"/>
              </p:ext>
            </p:extLst>
          </p:nvPr>
        </p:nvGraphicFramePr>
        <p:xfrm>
          <a:off x="5220072" y="2018576"/>
          <a:ext cx="2737996" cy="2418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ไดอะแกรม 7">
            <a:extLst>
              <a:ext uri="{FF2B5EF4-FFF2-40B4-BE49-F238E27FC236}">
                <a16:creationId xmlns:a16="http://schemas.microsoft.com/office/drawing/2014/main" id="{12D90E21-5EF4-4B61-8C4B-B03894B73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3872677"/>
              </p:ext>
            </p:extLst>
          </p:nvPr>
        </p:nvGraphicFramePr>
        <p:xfrm>
          <a:off x="2987824" y="4445785"/>
          <a:ext cx="2808312" cy="2418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88081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2.3) Communication and Network  </a:t>
            </a:r>
            <a:b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</a:b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จุดพักรถ กม.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49 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9 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ขาเข้า)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ไดอะแกรม 6">
            <a:extLst>
              <a:ext uri="{FF2B5EF4-FFF2-40B4-BE49-F238E27FC236}">
                <a16:creationId xmlns:a16="http://schemas.microsoft.com/office/drawing/2014/main" id="{052450A9-C160-4511-B1CE-03501D540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1065044"/>
              </p:ext>
            </p:extLst>
          </p:nvPr>
        </p:nvGraphicFramePr>
        <p:xfrm>
          <a:off x="755576" y="1844824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ไดอะแกรม 7">
            <a:extLst>
              <a:ext uri="{FF2B5EF4-FFF2-40B4-BE49-F238E27FC236}">
                <a16:creationId xmlns:a16="http://schemas.microsoft.com/office/drawing/2014/main" id="{C3214C2F-CF38-4811-AB61-99AD55603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4484513"/>
              </p:ext>
            </p:extLst>
          </p:nvPr>
        </p:nvGraphicFramePr>
        <p:xfrm>
          <a:off x="5004048" y="1866247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ไดอะแกรม 11">
            <a:extLst>
              <a:ext uri="{FF2B5EF4-FFF2-40B4-BE49-F238E27FC236}">
                <a16:creationId xmlns:a16="http://schemas.microsoft.com/office/drawing/2014/main" id="{6C65EABE-4232-4BC3-BAEC-2FEE586381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369151"/>
              </p:ext>
            </p:extLst>
          </p:nvPr>
        </p:nvGraphicFramePr>
        <p:xfrm>
          <a:off x="3094990" y="4276616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61546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 กล้องโทรทัศน์วงจรปิด ชนิดเครือข่าย แบบปรับมุมมองสำหรับใช้งานรักษาความปลอดภัยทั่วไป และงานอื่นๆ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01686" y="1556792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5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: Q6135-LE</a:t>
            </a:r>
            <a:endParaRPr lang="th-TH" dirty="0">
              <a:cs typeface="+mj-cs"/>
            </a:endParaRPr>
          </a:p>
        </p:txBody>
      </p:sp>
      <p:graphicFrame>
        <p:nvGraphicFramePr>
          <p:cNvPr id="6" name="ตาราง 3">
            <a:extLst>
              <a:ext uri="{FF2B5EF4-FFF2-40B4-BE49-F238E27FC236}">
                <a16:creationId xmlns:a16="http://schemas.microsoft.com/office/drawing/2014/main" id="{344A12DF-DDCC-4893-9E7C-B3071EF4B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516356"/>
              </p:ext>
            </p:extLst>
          </p:nvPr>
        </p:nvGraphicFramePr>
        <p:xfrm>
          <a:off x="120332" y="2517323"/>
          <a:ext cx="8628131" cy="150528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04675">
                  <a:extLst>
                    <a:ext uri="{9D8B030D-6E8A-4147-A177-3AD203B41FA5}">
                      <a16:colId xmlns:a16="http://schemas.microsoft.com/office/drawing/2014/main" val="3279287457"/>
                    </a:ext>
                  </a:extLst>
                </a:gridCol>
                <a:gridCol w="1748454">
                  <a:extLst>
                    <a:ext uri="{9D8B030D-6E8A-4147-A177-3AD203B41FA5}">
                      <a16:colId xmlns:a16="http://schemas.microsoft.com/office/drawing/2014/main" val="1907724560"/>
                    </a:ext>
                  </a:extLst>
                </a:gridCol>
                <a:gridCol w="1662457">
                  <a:extLst>
                    <a:ext uri="{9D8B030D-6E8A-4147-A177-3AD203B41FA5}">
                      <a16:colId xmlns:a16="http://schemas.microsoft.com/office/drawing/2014/main" val="1834660433"/>
                    </a:ext>
                  </a:extLst>
                </a:gridCol>
                <a:gridCol w="1799270">
                  <a:extLst>
                    <a:ext uri="{9D8B030D-6E8A-4147-A177-3AD203B41FA5}">
                      <a16:colId xmlns:a16="http://schemas.microsoft.com/office/drawing/2014/main" val="946960357"/>
                    </a:ext>
                  </a:extLst>
                </a:gridCol>
                <a:gridCol w="1713275">
                  <a:extLst>
                    <a:ext uri="{9D8B030D-6E8A-4147-A177-3AD203B41FA5}">
                      <a16:colId xmlns:a16="http://schemas.microsoft.com/office/drawing/2014/main" val="2461131005"/>
                    </a:ext>
                  </a:extLst>
                </a:gridCol>
              </a:tblGrid>
              <a:tr h="804243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กม.27+560 สาย 9</a:t>
                      </a:r>
                    </a:p>
                    <a:p>
                      <a:pPr algn="ctr" fontAlgn="b"/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ขาออก</a:t>
                      </a:r>
                      <a:endParaRPr lang="en-US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กม.26+800 สาย 9</a:t>
                      </a:r>
                    </a:p>
                    <a:p>
                      <a:pPr algn="ctr" fontAlgn="b"/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ขาออก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กม.26+100 สาย 9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ขาออก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กม.25+200 สาย 9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ขาออก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กม.27+000 สาย 9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ขาเข้า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0627898"/>
                  </a:ext>
                </a:extLst>
              </a:tr>
              <a:tr h="61149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 ชุด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th-TH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 ชุด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857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2.3) Communication and Network  </a:t>
            </a:r>
            <a:b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</a:b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จุดพักรถ กม.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49 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9 </a:t>
            </a:r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ขาเข้า)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39C174D-34F4-484E-873F-6BCD33D8D7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93597"/>
            <a:ext cx="2924175" cy="2437130"/>
          </a:xfrm>
          <a:prstGeom prst="rect">
            <a:avLst/>
          </a:prstGeom>
        </p:spPr>
      </p:pic>
      <p:graphicFrame>
        <p:nvGraphicFramePr>
          <p:cNvPr id="9" name="ไดอะแกรม 8">
            <a:extLst>
              <a:ext uri="{FF2B5EF4-FFF2-40B4-BE49-F238E27FC236}">
                <a16:creationId xmlns:a16="http://schemas.microsoft.com/office/drawing/2014/main" id="{2B72F4D0-0D97-4DD9-8382-E67330EBA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72053"/>
              </p:ext>
            </p:extLst>
          </p:nvPr>
        </p:nvGraphicFramePr>
        <p:xfrm>
          <a:off x="5004048" y="1693597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ไดอะแกรม 9">
            <a:extLst>
              <a:ext uri="{FF2B5EF4-FFF2-40B4-BE49-F238E27FC236}">
                <a16:creationId xmlns:a16="http://schemas.microsoft.com/office/drawing/2014/main" id="{DFBF93DF-518A-4FE4-8882-2C9BCA5A6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576402"/>
              </p:ext>
            </p:extLst>
          </p:nvPr>
        </p:nvGraphicFramePr>
        <p:xfrm>
          <a:off x="2987824" y="4149080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88961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2.4) Communication and Network 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จุดพักรถ กม.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21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7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ขาออก)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ไดอะแกรม 8">
            <a:extLst>
              <a:ext uri="{FF2B5EF4-FFF2-40B4-BE49-F238E27FC236}">
                <a16:creationId xmlns:a16="http://schemas.microsoft.com/office/drawing/2014/main" id="{23D38862-4E1A-44C2-9CC4-505FA91F0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557163"/>
              </p:ext>
            </p:extLst>
          </p:nvPr>
        </p:nvGraphicFramePr>
        <p:xfrm>
          <a:off x="179512" y="1770593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ไดอะแกรม 10">
            <a:extLst>
              <a:ext uri="{FF2B5EF4-FFF2-40B4-BE49-F238E27FC236}">
                <a16:creationId xmlns:a16="http://schemas.microsoft.com/office/drawing/2014/main" id="{C687202F-3438-4A20-A6CA-37433B98B8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807228"/>
              </p:ext>
            </p:extLst>
          </p:nvPr>
        </p:nvGraphicFramePr>
        <p:xfrm>
          <a:off x="5436096" y="1770593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ไดอะแกรม 11">
            <a:extLst>
              <a:ext uri="{FF2B5EF4-FFF2-40B4-BE49-F238E27FC236}">
                <a16:creationId xmlns:a16="http://schemas.microsoft.com/office/drawing/2014/main" id="{F6BC408B-4853-424E-BD43-257F881E4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805892"/>
              </p:ext>
            </p:extLst>
          </p:nvPr>
        </p:nvGraphicFramePr>
        <p:xfrm>
          <a:off x="3059832" y="4381713"/>
          <a:ext cx="2808312" cy="2431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725476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2.4) Communication and Network 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จุดพักรถ กม.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21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7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ขาออก)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ไดอะแกรม 5">
            <a:extLst>
              <a:ext uri="{FF2B5EF4-FFF2-40B4-BE49-F238E27FC236}">
                <a16:creationId xmlns:a16="http://schemas.microsoft.com/office/drawing/2014/main" id="{1F35E5D4-9FE7-4E66-AD27-1C800DB239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023040"/>
              </p:ext>
            </p:extLst>
          </p:nvPr>
        </p:nvGraphicFramePr>
        <p:xfrm>
          <a:off x="467544" y="1772816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ไดอะแกรม 6">
            <a:extLst>
              <a:ext uri="{FF2B5EF4-FFF2-40B4-BE49-F238E27FC236}">
                <a16:creationId xmlns:a16="http://schemas.microsoft.com/office/drawing/2014/main" id="{59B5583B-2E00-4534-9A23-C403DCF5C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756277"/>
              </p:ext>
            </p:extLst>
          </p:nvPr>
        </p:nvGraphicFramePr>
        <p:xfrm>
          <a:off x="5292080" y="1772816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ไดอะแกรม 7">
            <a:extLst>
              <a:ext uri="{FF2B5EF4-FFF2-40B4-BE49-F238E27FC236}">
                <a16:creationId xmlns:a16="http://schemas.microsoft.com/office/drawing/2014/main" id="{ADB176C5-E703-428B-B3F2-D59341ACB0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860185"/>
              </p:ext>
            </p:extLst>
          </p:nvPr>
        </p:nvGraphicFramePr>
        <p:xfrm>
          <a:off x="2768418" y="4274947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141160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2.4) Communication and Network 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จุดพักรถ กม.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21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7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ขาออก)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ไดอะแกรม 8">
            <a:extLst>
              <a:ext uri="{FF2B5EF4-FFF2-40B4-BE49-F238E27FC236}">
                <a16:creationId xmlns:a16="http://schemas.microsoft.com/office/drawing/2014/main" id="{FF8AD5A5-30DB-4A1A-A23F-9AA95755D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145838"/>
              </p:ext>
            </p:extLst>
          </p:nvPr>
        </p:nvGraphicFramePr>
        <p:xfrm>
          <a:off x="467544" y="1844824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ไดอะแกรม 9">
            <a:extLst>
              <a:ext uri="{FF2B5EF4-FFF2-40B4-BE49-F238E27FC236}">
                <a16:creationId xmlns:a16="http://schemas.microsoft.com/office/drawing/2014/main" id="{11D247CC-D94B-4AAD-A68C-2F43D7BF4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231796"/>
              </p:ext>
            </p:extLst>
          </p:nvPr>
        </p:nvGraphicFramePr>
        <p:xfrm>
          <a:off x="5292080" y="1841309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ไดอะแกรม 10">
            <a:extLst>
              <a:ext uri="{FF2B5EF4-FFF2-40B4-BE49-F238E27FC236}">
                <a16:creationId xmlns:a16="http://schemas.microsoft.com/office/drawing/2014/main" id="{40488EB6-E4F9-4AF5-89BF-D2BFAD497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1812970"/>
              </p:ext>
            </p:extLst>
          </p:nvPr>
        </p:nvGraphicFramePr>
        <p:xfrm>
          <a:off x="2843808" y="4581128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516765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2.5) Communication and Network 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จุดพักรถ กม.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21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7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ขาเข้า)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B9F6161-3459-416E-9945-DDF0A94BDA55}"/>
              </a:ext>
            </a:extLst>
          </p:cNvPr>
          <p:cNvSpPr/>
          <p:nvPr/>
        </p:nvSpPr>
        <p:spPr>
          <a:xfrm>
            <a:off x="467544" y="2203300"/>
            <a:ext cx="2951013" cy="24513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3B3796A-630C-48E7-9D53-BA28DFE08646}"/>
              </a:ext>
            </a:extLst>
          </p:cNvPr>
          <p:cNvSpPr/>
          <p:nvPr/>
        </p:nvSpPr>
        <p:spPr>
          <a:xfrm>
            <a:off x="5004048" y="2228665"/>
            <a:ext cx="2951013" cy="245139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211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2.5) Communication and Network 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จุดพักรถ กม.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21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7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ขาเข้า)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DAAD4A8A-6A2F-4D58-9EB4-163442004112}"/>
              </a:ext>
            </a:extLst>
          </p:cNvPr>
          <p:cNvSpPr/>
          <p:nvPr/>
        </p:nvSpPr>
        <p:spPr>
          <a:xfrm>
            <a:off x="539552" y="1484784"/>
            <a:ext cx="2817342" cy="23762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0FEDB36E-1164-42B1-9896-6D70390AD0A0}"/>
              </a:ext>
            </a:extLst>
          </p:cNvPr>
          <p:cNvSpPr/>
          <p:nvPr/>
        </p:nvSpPr>
        <p:spPr>
          <a:xfrm>
            <a:off x="5364088" y="1484785"/>
            <a:ext cx="2817341" cy="237626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D4734DB6-2802-447D-8639-F277DCAD6789}"/>
              </a:ext>
            </a:extLst>
          </p:cNvPr>
          <p:cNvSpPr/>
          <p:nvPr/>
        </p:nvSpPr>
        <p:spPr>
          <a:xfrm>
            <a:off x="536532" y="4222651"/>
            <a:ext cx="2817341" cy="2301129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6BA5ACF4-9321-4598-83F2-1F9D9B66452A}"/>
              </a:ext>
            </a:extLst>
          </p:cNvPr>
          <p:cNvSpPr/>
          <p:nvPr/>
        </p:nvSpPr>
        <p:spPr>
          <a:xfrm>
            <a:off x="5364088" y="4222651"/>
            <a:ext cx="2951013" cy="2451399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5141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2.5) Communication and Network 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(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จุดพักรถ กม.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21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สาย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7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ขาเข้า)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3B8C589-6ACC-4FD5-AE2F-D3D4EA58C250}"/>
              </a:ext>
            </a:extLst>
          </p:cNvPr>
          <p:cNvSpPr/>
          <p:nvPr/>
        </p:nvSpPr>
        <p:spPr>
          <a:xfrm>
            <a:off x="467544" y="3952976"/>
            <a:ext cx="3148425" cy="261538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D138E479-75CF-48B6-B276-DDC48AF27FDD}"/>
              </a:ext>
            </a:extLst>
          </p:cNvPr>
          <p:cNvSpPr/>
          <p:nvPr/>
        </p:nvSpPr>
        <p:spPr>
          <a:xfrm>
            <a:off x="5530900" y="4005064"/>
            <a:ext cx="3145556" cy="261300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EB36B288-DD15-4BC2-9570-D61017A05EDD}"/>
              </a:ext>
            </a:extLst>
          </p:cNvPr>
          <p:cNvSpPr/>
          <p:nvPr/>
        </p:nvSpPr>
        <p:spPr>
          <a:xfrm>
            <a:off x="5628171" y="1412776"/>
            <a:ext cx="2951013" cy="2451399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F237630-85E8-420A-A62B-B9D6F3979D84}"/>
              </a:ext>
            </a:extLst>
          </p:cNvPr>
          <p:cNvSpPr/>
          <p:nvPr/>
        </p:nvSpPr>
        <p:spPr>
          <a:xfrm>
            <a:off x="564816" y="1375689"/>
            <a:ext cx="2951013" cy="2451399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318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2.6) Communication and Network  (Directional Lamp)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ไดอะแกรม 8">
            <a:extLst>
              <a:ext uri="{FF2B5EF4-FFF2-40B4-BE49-F238E27FC236}">
                <a16:creationId xmlns:a16="http://schemas.microsoft.com/office/drawing/2014/main" id="{FBF45FD6-65E1-4F00-90B4-66B245773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494358"/>
              </p:ext>
            </p:extLst>
          </p:nvPr>
        </p:nvGraphicFramePr>
        <p:xfrm>
          <a:off x="323528" y="1556792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ไดอะแกรม 10">
            <a:extLst>
              <a:ext uri="{FF2B5EF4-FFF2-40B4-BE49-F238E27FC236}">
                <a16:creationId xmlns:a16="http://schemas.microsoft.com/office/drawing/2014/main" id="{B0DEE711-0B34-41B3-99CD-167727427A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626905"/>
              </p:ext>
            </p:extLst>
          </p:nvPr>
        </p:nvGraphicFramePr>
        <p:xfrm>
          <a:off x="5004048" y="1556792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ไดอะแกรม 11">
            <a:extLst>
              <a:ext uri="{FF2B5EF4-FFF2-40B4-BE49-F238E27FC236}">
                <a16:creationId xmlns:a16="http://schemas.microsoft.com/office/drawing/2014/main" id="{DEC52E4A-DF9E-4664-A0E2-F979C047C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070121"/>
              </p:ext>
            </p:extLst>
          </p:nvPr>
        </p:nvGraphicFramePr>
        <p:xfrm>
          <a:off x="323528" y="3995648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" name="ไดอะแกรม 12">
            <a:extLst>
              <a:ext uri="{FF2B5EF4-FFF2-40B4-BE49-F238E27FC236}">
                <a16:creationId xmlns:a16="http://schemas.microsoft.com/office/drawing/2014/main" id="{971C9235-938A-4476-AC08-62002171C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877743"/>
              </p:ext>
            </p:extLst>
          </p:nvPr>
        </p:nvGraphicFramePr>
        <p:xfrm>
          <a:off x="4970476" y="4167912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812699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2.6) Communication and Network  (Directional Lamp)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ไดอะแกรม 6">
            <a:extLst>
              <a:ext uri="{FF2B5EF4-FFF2-40B4-BE49-F238E27FC236}">
                <a16:creationId xmlns:a16="http://schemas.microsoft.com/office/drawing/2014/main" id="{2C20111B-B3F6-492E-B7C3-1EB6B058E2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952631"/>
              </p:ext>
            </p:extLst>
          </p:nvPr>
        </p:nvGraphicFramePr>
        <p:xfrm>
          <a:off x="395536" y="1628800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ไดอะแกรม 7">
            <a:extLst>
              <a:ext uri="{FF2B5EF4-FFF2-40B4-BE49-F238E27FC236}">
                <a16:creationId xmlns:a16="http://schemas.microsoft.com/office/drawing/2014/main" id="{03A30ACF-76E1-488F-8610-FF4D76B09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347354"/>
              </p:ext>
            </p:extLst>
          </p:nvPr>
        </p:nvGraphicFramePr>
        <p:xfrm>
          <a:off x="4860032" y="1658536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ไดอะแกรม 9">
            <a:extLst>
              <a:ext uri="{FF2B5EF4-FFF2-40B4-BE49-F238E27FC236}">
                <a16:creationId xmlns:a16="http://schemas.microsoft.com/office/drawing/2014/main" id="{8FED35D3-6C12-441B-88ED-DA3352AD87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935616"/>
              </p:ext>
            </p:extLst>
          </p:nvPr>
        </p:nvGraphicFramePr>
        <p:xfrm>
          <a:off x="395536" y="4149080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ไดอะแกรม 13">
            <a:extLst>
              <a:ext uri="{FF2B5EF4-FFF2-40B4-BE49-F238E27FC236}">
                <a16:creationId xmlns:a16="http://schemas.microsoft.com/office/drawing/2014/main" id="{6C4DC68B-7D20-42E6-96F2-D12583DA65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276570"/>
              </p:ext>
            </p:extLst>
          </p:nvPr>
        </p:nvGraphicFramePr>
        <p:xfrm>
          <a:off x="4868131" y="4145565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3645572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2.7) Communication and Network  (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ด่านธัญบุรี และ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JICA)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ไดอะแกรม 6">
            <a:extLst>
              <a:ext uri="{FF2B5EF4-FFF2-40B4-BE49-F238E27FC236}">
                <a16:creationId xmlns:a16="http://schemas.microsoft.com/office/drawing/2014/main" id="{5573CBA0-29E8-4FF8-BF84-8D41B0AE12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270137"/>
              </p:ext>
            </p:extLst>
          </p:nvPr>
        </p:nvGraphicFramePr>
        <p:xfrm>
          <a:off x="107504" y="1484784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ไดอะแกรม 7">
            <a:extLst>
              <a:ext uri="{FF2B5EF4-FFF2-40B4-BE49-F238E27FC236}">
                <a16:creationId xmlns:a16="http://schemas.microsoft.com/office/drawing/2014/main" id="{59C703E5-8DDC-46FB-96E9-2E1B45B53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457499"/>
              </p:ext>
            </p:extLst>
          </p:nvPr>
        </p:nvGraphicFramePr>
        <p:xfrm>
          <a:off x="5158408" y="1484784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ไดอะแกรม 11">
            <a:extLst>
              <a:ext uri="{FF2B5EF4-FFF2-40B4-BE49-F238E27FC236}">
                <a16:creationId xmlns:a16="http://schemas.microsoft.com/office/drawing/2014/main" id="{2FE9FAAC-6F08-4F28-B583-ACC94E159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647171"/>
              </p:ext>
            </p:extLst>
          </p:nvPr>
        </p:nvGraphicFramePr>
        <p:xfrm>
          <a:off x="107504" y="3986232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" name="ไดอะแกรม 12">
            <a:extLst>
              <a:ext uri="{FF2B5EF4-FFF2-40B4-BE49-F238E27FC236}">
                <a16:creationId xmlns:a16="http://schemas.microsoft.com/office/drawing/2014/main" id="{ED1371A8-0B76-4482-9E9C-F74A83886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070446"/>
              </p:ext>
            </p:extLst>
          </p:nvPr>
        </p:nvGraphicFramePr>
        <p:xfrm>
          <a:off x="5158408" y="4015968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77637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 กล้องโทรทัศน์วงจรปิด ชนิดเครือข่าย แบบปรับมุมมองสำหรับใช้งานรักษาความปลอดภัยทั่วไป และงานอื่นๆ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01686" y="1556792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5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: Q6135-LE</a:t>
            </a:r>
            <a:endParaRPr lang="th-TH" dirty="0">
              <a:cs typeface="+mj-cs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E4AC9AC7-CAA4-454A-820F-4A5A5F146769}"/>
              </a:ext>
            </a:extLst>
          </p:cNvPr>
          <p:cNvSpPr/>
          <p:nvPr/>
        </p:nvSpPr>
        <p:spPr>
          <a:xfrm>
            <a:off x="467544" y="2695248"/>
            <a:ext cx="3902771" cy="2893992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9A09E240-E4B2-4903-946C-A175D1EBBE8A}"/>
              </a:ext>
            </a:extLst>
          </p:cNvPr>
          <p:cNvSpPr/>
          <p:nvPr/>
        </p:nvSpPr>
        <p:spPr>
          <a:xfrm>
            <a:off x="4773686" y="2695248"/>
            <a:ext cx="3614738" cy="2893992"/>
          </a:xfrm>
          <a:prstGeom prst="rect">
            <a:avLst/>
          </a:prstGeom>
          <a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5312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2.7) Communication and Network  (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ด่านธัญบุรี และ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JICA)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ไดอะแกรม 8">
            <a:extLst>
              <a:ext uri="{FF2B5EF4-FFF2-40B4-BE49-F238E27FC236}">
                <a16:creationId xmlns:a16="http://schemas.microsoft.com/office/drawing/2014/main" id="{3135B076-6D72-4193-8937-9D8605464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7653665"/>
              </p:ext>
            </p:extLst>
          </p:nvPr>
        </p:nvGraphicFramePr>
        <p:xfrm>
          <a:off x="318449" y="1484784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ไดอะแกรม 9">
            <a:extLst>
              <a:ext uri="{FF2B5EF4-FFF2-40B4-BE49-F238E27FC236}">
                <a16:creationId xmlns:a16="http://schemas.microsoft.com/office/drawing/2014/main" id="{91B294B6-0DCF-4A46-86B5-3F006EDD16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941431"/>
              </p:ext>
            </p:extLst>
          </p:nvPr>
        </p:nvGraphicFramePr>
        <p:xfrm>
          <a:off x="4602017" y="1514520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ไดอะแกรม 10">
            <a:extLst>
              <a:ext uri="{FF2B5EF4-FFF2-40B4-BE49-F238E27FC236}">
                <a16:creationId xmlns:a16="http://schemas.microsoft.com/office/drawing/2014/main" id="{3F7A225A-A9B8-41D6-95CF-16CFE81BB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227550"/>
              </p:ext>
            </p:extLst>
          </p:nvPr>
        </p:nvGraphicFramePr>
        <p:xfrm>
          <a:off x="318449" y="3986232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ไดอะแกรม 13">
            <a:extLst>
              <a:ext uri="{FF2B5EF4-FFF2-40B4-BE49-F238E27FC236}">
                <a16:creationId xmlns:a16="http://schemas.microsoft.com/office/drawing/2014/main" id="{8CD4E83C-4DEC-4993-90F6-9F16CEAF2D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298231"/>
              </p:ext>
            </p:extLst>
          </p:nvPr>
        </p:nvGraphicFramePr>
        <p:xfrm>
          <a:off x="4602017" y="4095904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3836061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2.7) Communication and Network  (</a:t>
            </a:r>
            <a:r>
              <a:rPr lang="th-TH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ด่านธัญบุรี และ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JICA)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ไดอะแกรม 6">
            <a:extLst>
              <a:ext uri="{FF2B5EF4-FFF2-40B4-BE49-F238E27FC236}">
                <a16:creationId xmlns:a16="http://schemas.microsoft.com/office/drawing/2014/main" id="{FADCC942-A5F6-4378-BEF0-2BBBC6F7E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8779235"/>
              </p:ext>
            </p:extLst>
          </p:nvPr>
        </p:nvGraphicFramePr>
        <p:xfrm>
          <a:off x="323528" y="1556792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ไดอะแกรม 7">
            <a:extLst>
              <a:ext uri="{FF2B5EF4-FFF2-40B4-BE49-F238E27FC236}">
                <a16:creationId xmlns:a16="http://schemas.microsoft.com/office/drawing/2014/main" id="{1D311054-9DA8-4A35-8177-8D049CE0B4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910339"/>
              </p:ext>
            </p:extLst>
          </p:nvPr>
        </p:nvGraphicFramePr>
        <p:xfrm>
          <a:off x="5292080" y="1556792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ไดอะแกรม 11">
            <a:extLst>
              <a:ext uri="{FF2B5EF4-FFF2-40B4-BE49-F238E27FC236}">
                <a16:creationId xmlns:a16="http://schemas.microsoft.com/office/drawing/2014/main" id="{C1B2DB33-18C0-4CE8-816E-D17F42A21B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410031"/>
              </p:ext>
            </p:extLst>
          </p:nvPr>
        </p:nvGraphicFramePr>
        <p:xfrm>
          <a:off x="323528" y="3995648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" name="ไดอะแกรม 12">
            <a:extLst>
              <a:ext uri="{FF2B5EF4-FFF2-40B4-BE49-F238E27FC236}">
                <a16:creationId xmlns:a16="http://schemas.microsoft.com/office/drawing/2014/main" id="{446EEE2D-0144-4397-88DE-0C18F4ED10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885283"/>
              </p:ext>
            </p:extLst>
          </p:nvPr>
        </p:nvGraphicFramePr>
        <p:xfrm>
          <a:off x="5292080" y="4156084"/>
          <a:ext cx="29540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638138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2.8) CCTV Control Cabinet IP55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ตาราง 3">
            <a:extLst>
              <a:ext uri="{FF2B5EF4-FFF2-40B4-BE49-F238E27FC236}">
                <a16:creationId xmlns:a16="http://schemas.microsoft.com/office/drawing/2014/main" id="{9A134D32-C801-4060-964C-B85334C11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534591"/>
              </p:ext>
            </p:extLst>
          </p:nvPr>
        </p:nvGraphicFramePr>
        <p:xfrm>
          <a:off x="107504" y="1988840"/>
          <a:ext cx="8575223" cy="22326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1615">
                  <a:extLst>
                    <a:ext uri="{9D8B030D-6E8A-4147-A177-3AD203B41FA5}">
                      <a16:colId xmlns:a16="http://schemas.microsoft.com/office/drawing/2014/main" val="3279287457"/>
                    </a:ext>
                  </a:extLst>
                </a:gridCol>
                <a:gridCol w="1170933">
                  <a:extLst>
                    <a:ext uri="{9D8B030D-6E8A-4147-A177-3AD203B41FA5}">
                      <a16:colId xmlns:a16="http://schemas.microsoft.com/office/drawing/2014/main" val="1907724560"/>
                    </a:ext>
                  </a:extLst>
                </a:gridCol>
                <a:gridCol w="1113342">
                  <a:extLst>
                    <a:ext uri="{9D8B030D-6E8A-4147-A177-3AD203B41FA5}">
                      <a16:colId xmlns:a16="http://schemas.microsoft.com/office/drawing/2014/main" val="1834660433"/>
                    </a:ext>
                  </a:extLst>
                </a:gridCol>
                <a:gridCol w="1204965">
                  <a:extLst>
                    <a:ext uri="{9D8B030D-6E8A-4147-A177-3AD203B41FA5}">
                      <a16:colId xmlns:a16="http://schemas.microsoft.com/office/drawing/2014/main" val="946960357"/>
                    </a:ext>
                  </a:extLst>
                </a:gridCol>
                <a:gridCol w="1147374">
                  <a:extLst>
                    <a:ext uri="{9D8B030D-6E8A-4147-A177-3AD203B41FA5}">
                      <a16:colId xmlns:a16="http://schemas.microsoft.com/office/drawing/2014/main" val="2461131005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1593053879"/>
                    </a:ext>
                  </a:extLst>
                </a:gridCol>
                <a:gridCol w="1562554">
                  <a:extLst>
                    <a:ext uri="{9D8B030D-6E8A-4147-A177-3AD203B41FA5}">
                      <a16:colId xmlns:a16="http://schemas.microsoft.com/office/drawing/2014/main" val="2817837138"/>
                    </a:ext>
                  </a:extLst>
                </a:gridCol>
              </a:tblGrid>
              <a:tr h="13013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Service Area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(</a:t>
                      </a:r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กม.49 สาย 7</a:t>
                      </a:r>
                      <a:r>
                        <a:rPr lang="en-US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กม.48 สาย 9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ขาออก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กม.49 สาย 9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ขาเข้า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ขาออก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จุดพักรถ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กม.21 สาย 7  </a:t>
                      </a:r>
                    </a:p>
                    <a:p>
                      <a:pPr algn="ctr" fontAlgn="b"/>
                      <a:r>
                        <a:rPr lang="th-TH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ขาเข้า</a:t>
                      </a:r>
                      <a:endParaRPr lang="th-TH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+mj-cs"/>
                        </a:rPr>
                        <a:t>อาคารด่านธัญบุรี</a:t>
                      </a:r>
                      <a:endParaRPr lang="en-US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Directional Ramp</a:t>
                      </a:r>
                    </a:p>
                    <a:p>
                      <a:pPr algn="ctr" fontAlgn="b"/>
                      <a:r>
                        <a:rPr lang="en-US" sz="2000" b="1" i="0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ea typeface="+mn-ea"/>
                          <a:cs typeface="+mn-cs"/>
                        </a:rPr>
                        <a:t>(</a:t>
                      </a:r>
                      <a:r>
                        <a:rPr lang="th-TH" sz="2000" b="1" i="0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ea typeface="+mn-ea"/>
                          <a:cs typeface="+mn-cs"/>
                        </a:rPr>
                        <a:t>สะพานต่างระดับทับช้างใหม่</a:t>
                      </a:r>
                      <a:r>
                        <a:rPr lang="en-US" sz="2000" b="1" i="0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H SarabunPSK" panose="020B0500040200020003" pitchFamily="34" charset="-34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0627898"/>
                  </a:ext>
                </a:extLst>
              </a:tr>
              <a:tr h="59566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12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4 ชุด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th-TH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3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7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6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j-cs"/>
                        </a:rPr>
                        <a:t>5 ชุด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h-TH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 ชุด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th-TH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706"/>
                  </a:ext>
                </a:extLst>
              </a:tr>
            </a:tbl>
          </a:graphicData>
        </a:graphic>
      </p:graphicFrame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5501444-2388-40F7-BB7B-801E6B93D146}"/>
              </a:ext>
            </a:extLst>
          </p:cNvPr>
          <p:cNvSpPr txBox="1"/>
          <p:nvPr/>
        </p:nvSpPr>
        <p:spPr>
          <a:xfrm>
            <a:off x="107504" y="1340768"/>
            <a:ext cx="4572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40   ชุด</a:t>
            </a:r>
          </a:p>
        </p:txBody>
      </p:sp>
    </p:spTree>
    <p:extLst>
      <p:ext uri="{BB962C8B-B14F-4D97-AF65-F5344CB8AC3E}">
        <p14:creationId xmlns:p14="http://schemas.microsoft.com/office/powerpoint/2010/main" val="3411285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2.8) CCTV Control Cabinet IP55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B9658BD6-077F-4A40-AEA7-91C583B5954D}"/>
              </a:ext>
            </a:extLst>
          </p:cNvPr>
          <p:cNvSpPr/>
          <p:nvPr/>
        </p:nvSpPr>
        <p:spPr>
          <a:xfrm>
            <a:off x="467544" y="1772816"/>
            <a:ext cx="2951013" cy="24513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94517D8-FE7E-4CA7-A99E-AECD69002C1C}"/>
              </a:ext>
            </a:extLst>
          </p:cNvPr>
          <p:cNvSpPr/>
          <p:nvPr/>
        </p:nvSpPr>
        <p:spPr>
          <a:xfrm>
            <a:off x="4932040" y="1772816"/>
            <a:ext cx="2951013" cy="245139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1D90AD9-A0E1-4DFC-A79C-7DDF9A975E09}"/>
              </a:ext>
            </a:extLst>
          </p:cNvPr>
          <p:cNvSpPr/>
          <p:nvPr/>
        </p:nvSpPr>
        <p:spPr>
          <a:xfrm>
            <a:off x="467543" y="4293096"/>
            <a:ext cx="2951013" cy="2451399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F0489E7-264B-4871-B60B-CED4C823E13E}"/>
              </a:ext>
            </a:extLst>
          </p:cNvPr>
          <p:cNvSpPr/>
          <p:nvPr/>
        </p:nvSpPr>
        <p:spPr>
          <a:xfrm>
            <a:off x="4934632" y="4325532"/>
            <a:ext cx="2951013" cy="2451399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3983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2.8) CCTV Control Cabinet IP55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D8B6EA4-4EC8-463D-947C-DC02C355A88E}"/>
              </a:ext>
            </a:extLst>
          </p:cNvPr>
          <p:cNvSpPr/>
          <p:nvPr/>
        </p:nvSpPr>
        <p:spPr>
          <a:xfrm>
            <a:off x="321042" y="1700808"/>
            <a:ext cx="2951013" cy="24513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8A9FEF4-379C-47A3-A0BC-949C48AA4A17}"/>
              </a:ext>
            </a:extLst>
          </p:cNvPr>
          <p:cNvSpPr/>
          <p:nvPr/>
        </p:nvSpPr>
        <p:spPr>
          <a:xfrm>
            <a:off x="5076056" y="1702372"/>
            <a:ext cx="2951013" cy="245139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403188D-AA2C-412D-92F7-C1377806FB65}"/>
              </a:ext>
            </a:extLst>
          </p:cNvPr>
          <p:cNvSpPr/>
          <p:nvPr/>
        </p:nvSpPr>
        <p:spPr>
          <a:xfrm>
            <a:off x="321041" y="4365104"/>
            <a:ext cx="2951013" cy="2451399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57B52F5-1FDF-4F3A-8228-3EDD9EC86CEE}"/>
              </a:ext>
            </a:extLst>
          </p:cNvPr>
          <p:cNvSpPr/>
          <p:nvPr/>
        </p:nvSpPr>
        <p:spPr>
          <a:xfrm>
            <a:off x="5103373" y="4396832"/>
            <a:ext cx="2951013" cy="2451399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36853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2.9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Camera Pole And Foundation (AT Grade)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5501444-2388-40F7-BB7B-801E6B93D146}"/>
              </a:ext>
            </a:extLst>
          </p:cNvPr>
          <p:cNvSpPr txBox="1"/>
          <p:nvPr/>
        </p:nvSpPr>
        <p:spPr>
          <a:xfrm>
            <a:off x="107504" y="1340768"/>
            <a:ext cx="4572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36   ชุด</a:t>
            </a:r>
          </a:p>
        </p:txBody>
      </p:sp>
      <p:graphicFrame>
        <p:nvGraphicFramePr>
          <p:cNvPr id="3" name="ตาราง 2">
            <a:extLst>
              <a:ext uri="{FF2B5EF4-FFF2-40B4-BE49-F238E27FC236}">
                <a16:creationId xmlns:a16="http://schemas.microsoft.com/office/drawing/2014/main" id="{F983AB80-B194-43DE-8F13-C55725B27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878969"/>
              </p:ext>
            </p:extLst>
          </p:nvPr>
        </p:nvGraphicFramePr>
        <p:xfrm>
          <a:off x="351914" y="1916832"/>
          <a:ext cx="7272806" cy="427987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503629">
                  <a:extLst>
                    <a:ext uri="{9D8B030D-6E8A-4147-A177-3AD203B41FA5}">
                      <a16:colId xmlns:a16="http://schemas.microsoft.com/office/drawing/2014/main" val="3573798448"/>
                    </a:ext>
                  </a:extLst>
                </a:gridCol>
                <a:gridCol w="3082920">
                  <a:extLst>
                    <a:ext uri="{9D8B030D-6E8A-4147-A177-3AD203B41FA5}">
                      <a16:colId xmlns:a16="http://schemas.microsoft.com/office/drawing/2014/main" val="673633426"/>
                    </a:ext>
                  </a:extLst>
                </a:gridCol>
                <a:gridCol w="2053824">
                  <a:extLst>
                    <a:ext uri="{9D8B030D-6E8A-4147-A177-3AD203B41FA5}">
                      <a16:colId xmlns:a16="http://schemas.microsoft.com/office/drawing/2014/main" val="2058436887"/>
                    </a:ext>
                  </a:extLst>
                </a:gridCol>
                <a:gridCol w="767818">
                  <a:extLst>
                    <a:ext uri="{9D8B030D-6E8A-4147-A177-3AD203B41FA5}">
                      <a16:colId xmlns:a16="http://schemas.microsoft.com/office/drawing/2014/main" val="4013135685"/>
                    </a:ext>
                  </a:extLst>
                </a:gridCol>
                <a:gridCol w="864615">
                  <a:extLst>
                    <a:ext uri="{9D8B030D-6E8A-4147-A177-3AD203B41FA5}">
                      <a16:colId xmlns:a16="http://schemas.microsoft.com/office/drawing/2014/main" val="3979107340"/>
                    </a:ext>
                  </a:extLst>
                </a:gridCol>
              </a:tblGrid>
              <a:tr h="6919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 dirty="0">
                          <a:effectLst/>
                        </a:rPr>
                        <a:t> ลำดับ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 dirty="0">
                          <a:effectLst/>
                        </a:rPr>
                        <a:t>รายการ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สถานที่ติดตั้ง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ปริมาณ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หน่วย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975753"/>
                  </a:ext>
                </a:extLst>
              </a:tr>
              <a:tr h="4613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Camera Pole And Foundation (AT Grade)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Service Area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965997"/>
                  </a:ext>
                </a:extLst>
              </a:tr>
              <a:tr h="4613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Camera Pole And Foundation (AT Grade)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กม.48 สาย 9 ขาออก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358795"/>
                  </a:ext>
                </a:extLst>
              </a:tr>
              <a:tr h="4613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Camera Pole And Foundation (AT Grade)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กม.49 สาย 9 ขาเข้า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267259"/>
                  </a:ext>
                </a:extLst>
              </a:tr>
              <a:tr h="4613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Camera Pole And Foundation (AT Grade)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กม.21 สาย 7  ขาออก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09637"/>
                  </a:ext>
                </a:extLst>
              </a:tr>
              <a:tr h="4613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Camera Pole And Foundation (AT Grade)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กม.21 สาย 7  ขาเข้า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514516"/>
                  </a:ext>
                </a:extLst>
              </a:tr>
              <a:tr h="4613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dirty="0">
                          <a:effectLst/>
                        </a:rPr>
                        <a:t>Camera Pole And Foundation (AT Grade)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ด่านธัญบุรี และ </a:t>
                      </a:r>
                      <a:r>
                        <a:rPr lang="en-US" sz="1500">
                          <a:effectLst/>
                        </a:rPr>
                        <a:t>JICA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ชุด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629271"/>
                  </a:ext>
                </a:extLst>
              </a:tr>
              <a:tr h="2306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114814"/>
                  </a:ext>
                </a:extLst>
              </a:tr>
              <a:tr h="230665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 dirty="0">
                          <a:effectLst/>
                        </a:rPr>
                        <a:t>รวมปริมาณทั้งสิ้น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 dirty="0">
                          <a:effectLst/>
                        </a:rPr>
                        <a:t>36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500" dirty="0">
                          <a:effectLst/>
                        </a:rPr>
                        <a:t>ชุด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5111" marR="65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50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307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2.9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Camera Pole And Foundation (AT Grade)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5501444-2388-40F7-BB7B-801E6B93D146}"/>
              </a:ext>
            </a:extLst>
          </p:cNvPr>
          <p:cNvSpPr txBox="1"/>
          <p:nvPr/>
        </p:nvSpPr>
        <p:spPr>
          <a:xfrm>
            <a:off x="107504" y="1340768"/>
            <a:ext cx="4572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36   ชุด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E1125C5-4077-4C37-9B9F-9907D9ABCF6B}"/>
              </a:ext>
            </a:extLst>
          </p:cNvPr>
          <p:cNvSpPr/>
          <p:nvPr/>
        </p:nvSpPr>
        <p:spPr>
          <a:xfrm>
            <a:off x="323528" y="1988840"/>
            <a:ext cx="2951013" cy="24513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9518396-892D-4885-9039-CE88933A0D14}"/>
              </a:ext>
            </a:extLst>
          </p:cNvPr>
          <p:cNvSpPr/>
          <p:nvPr/>
        </p:nvSpPr>
        <p:spPr>
          <a:xfrm>
            <a:off x="5076056" y="2004650"/>
            <a:ext cx="2951013" cy="245139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6134CF53-4264-4DBF-91DC-3AB1C86A57C4}"/>
              </a:ext>
            </a:extLst>
          </p:cNvPr>
          <p:cNvSpPr/>
          <p:nvPr/>
        </p:nvSpPr>
        <p:spPr>
          <a:xfrm>
            <a:off x="323527" y="4509120"/>
            <a:ext cx="2951013" cy="2451399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7A467D2-25AB-4AF5-99CD-6FAF5DC0052B}"/>
              </a:ext>
            </a:extLst>
          </p:cNvPr>
          <p:cNvSpPr/>
          <p:nvPr/>
        </p:nvSpPr>
        <p:spPr>
          <a:xfrm>
            <a:off x="5076055" y="4509119"/>
            <a:ext cx="2951013" cy="2451399"/>
          </a:xfrm>
          <a:prstGeom prst="rect">
            <a:avLst/>
          </a:prstGeom>
          <a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2454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</a:rPr>
              <a:t>2.9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Camera Pole And Foundation (AT Grade)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5501444-2388-40F7-BB7B-801E6B93D146}"/>
              </a:ext>
            </a:extLst>
          </p:cNvPr>
          <p:cNvSpPr txBox="1"/>
          <p:nvPr/>
        </p:nvSpPr>
        <p:spPr>
          <a:xfrm>
            <a:off x="107504" y="1340768"/>
            <a:ext cx="4572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36   ชุด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397BBB8-D233-41B4-8CCC-A5B1497CB298}"/>
              </a:ext>
            </a:extLst>
          </p:cNvPr>
          <p:cNvSpPr/>
          <p:nvPr/>
        </p:nvSpPr>
        <p:spPr>
          <a:xfrm>
            <a:off x="316926" y="1808327"/>
            <a:ext cx="2951013" cy="24513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106A1F46-0CFF-4133-896E-2E0C5D325A27}"/>
              </a:ext>
            </a:extLst>
          </p:cNvPr>
          <p:cNvSpPr/>
          <p:nvPr/>
        </p:nvSpPr>
        <p:spPr>
          <a:xfrm>
            <a:off x="4679503" y="1808327"/>
            <a:ext cx="2951013" cy="245139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B6472A2-60A2-497C-8C99-ABA94A9EDC55}"/>
              </a:ext>
            </a:extLst>
          </p:cNvPr>
          <p:cNvSpPr/>
          <p:nvPr/>
        </p:nvSpPr>
        <p:spPr>
          <a:xfrm>
            <a:off x="308934" y="4330301"/>
            <a:ext cx="2951013" cy="2451399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CB358FC-9F4D-451F-89F1-C145466CDD49}"/>
              </a:ext>
            </a:extLst>
          </p:cNvPr>
          <p:cNvSpPr/>
          <p:nvPr/>
        </p:nvSpPr>
        <p:spPr>
          <a:xfrm>
            <a:off x="4679502" y="4357953"/>
            <a:ext cx="2951013" cy="2451399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2512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2.10) Camera Pole And Foundation (On Bridge)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5501444-2388-40F7-BB7B-801E6B93D146}"/>
              </a:ext>
            </a:extLst>
          </p:cNvPr>
          <p:cNvSpPr txBox="1"/>
          <p:nvPr/>
        </p:nvSpPr>
        <p:spPr>
          <a:xfrm>
            <a:off x="107504" y="1340768"/>
            <a:ext cx="4572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3   ชุด</a:t>
            </a:r>
          </a:p>
        </p:txBody>
      </p:sp>
      <p:graphicFrame>
        <p:nvGraphicFramePr>
          <p:cNvPr id="4" name="ตาราง 3">
            <a:extLst>
              <a:ext uri="{FF2B5EF4-FFF2-40B4-BE49-F238E27FC236}">
                <a16:creationId xmlns:a16="http://schemas.microsoft.com/office/drawing/2014/main" id="{315E1409-D338-46F9-8998-484AF5123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51466"/>
              </p:ext>
            </p:extLst>
          </p:nvPr>
        </p:nvGraphicFramePr>
        <p:xfrm>
          <a:off x="539552" y="1988840"/>
          <a:ext cx="7848871" cy="41407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3522">
                  <a:extLst>
                    <a:ext uri="{9D8B030D-6E8A-4147-A177-3AD203B41FA5}">
                      <a16:colId xmlns:a16="http://schemas.microsoft.com/office/drawing/2014/main" val="3171867764"/>
                    </a:ext>
                  </a:extLst>
                </a:gridCol>
                <a:gridCol w="3327110">
                  <a:extLst>
                    <a:ext uri="{9D8B030D-6E8A-4147-A177-3AD203B41FA5}">
                      <a16:colId xmlns:a16="http://schemas.microsoft.com/office/drawing/2014/main" val="1414891655"/>
                    </a:ext>
                  </a:extLst>
                </a:gridCol>
                <a:gridCol w="2216504">
                  <a:extLst>
                    <a:ext uri="{9D8B030D-6E8A-4147-A177-3AD203B41FA5}">
                      <a16:colId xmlns:a16="http://schemas.microsoft.com/office/drawing/2014/main" val="3200073743"/>
                    </a:ext>
                  </a:extLst>
                </a:gridCol>
                <a:gridCol w="828637">
                  <a:extLst>
                    <a:ext uri="{9D8B030D-6E8A-4147-A177-3AD203B41FA5}">
                      <a16:colId xmlns:a16="http://schemas.microsoft.com/office/drawing/2014/main" val="2627676891"/>
                    </a:ext>
                  </a:extLst>
                </a:gridCol>
                <a:gridCol w="933098">
                  <a:extLst>
                    <a:ext uri="{9D8B030D-6E8A-4147-A177-3AD203B41FA5}">
                      <a16:colId xmlns:a16="http://schemas.microsoft.com/office/drawing/2014/main" val="3494986886"/>
                    </a:ext>
                  </a:extLst>
                </a:gridCol>
              </a:tblGrid>
              <a:tr h="963957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2.10) Camera Pole And Foundation (On Bridge)</a:t>
                      </a:r>
                      <a:r>
                        <a:rPr lang="th-TH" sz="1600" dirty="0">
                          <a:effectLst/>
                        </a:rPr>
                        <a:t>   จำนวน   </a:t>
                      </a:r>
                      <a:r>
                        <a:rPr lang="en-US" sz="1600" dirty="0">
                          <a:effectLst/>
                        </a:rPr>
                        <a:t>3</a:t>
                      </a:r>
                      <a:r>
                        <a:rPr lang="th-TH" sz="1600" dirty="0">
                          <a:effectLst/>
                        </a:rPr>
                        <a:t>   ชุด</a:t>
                      </a:r>
                      <a:endParaRPr lang="en-US" sz="11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654981"/>
                  </a:ext>
                </a:extLst>
              </a:tr>
              <a:tr h="470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 ลำดับ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รายการ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สถานที่ติดตั้ง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ปริมาณ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หน่วย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916977"/>
                  </a:ext>
                </a:extLst>
              </a:tr>
              <a:tr h="5908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Camera Pole And Foundation</a:t>
                      </a:r>
                      <a:endParaRPr lang="en-US" sz="110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 (On Bridge)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Directional Ramp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ชุด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85802"/>
                  </a:ext>
                </a:extLst>
              </a:tr>
              <a:tr h="5908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Camera Pole And Foundation</a:t>
                      </a:r>
                      <a:endParaRPr lang="en-US" sz="110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 (On Bridge)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Directional Ramp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ชุด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535315"/>
                  </a:ext>
                </a:extLst>
              </a:tr>
              <a:tr h="5908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Camera Pole And Foundation</a:t>
                      </a:r>
                      <a:endParaRPr lang="en-US" sz="110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 (On Bridge)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Directional Ramp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ชุด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911246"/>
                  </a:ext>
                </a:extLst>
              </a:tr>
              <a:tr h="2468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973449"/>
                  </a:ext>
                </a:extLst>
              </a:tr>
              <a:tr h="24680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รวมปริมาณทั้งสิ้น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h-TH" sz="1600" dirty="0">
                          <a:effectLst/>
                        </a:rPr>
                        <a:t>ชุด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056" marR="6805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39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917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2.10) Camera Pole And Foundation (On Bridge)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5501444-2388-40F7-BB7B-801E6B93D146}"/>
              </a:ext>
            </a:extLst>
          </p:cNvPr>
          <p:cNvSpPr txBox="1"/>
          <p:nvPr/>
        </p:nvSpPr>
        <p:spPr>
          <a:xfrm>
            <a:off x="107504" y="1340768"/>
            <a:ext cx="4572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3   ชุด</a:t>
            </a: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34CF9F3-F005-4A69-A37A-BA8C6FB5FBBF}"/>
              </a:ext>
            </a:extLst>
          </p:cNvPr>
          <p:cNvSpPr/>
          <p:nvPr/>
        </p:nvSpPr>
        <p:spPr>
          <a:xfrm>
            <a:off x="323528" y="2060848"/>
            <a:ext cx="2951013" cy="2451399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EE001901-92F5-47B9-BF3C-3A6892131330}"/>
              </a:ext>
            </a:extLst>
          </p:cNvPr>
          <p:cNvSpPr/>
          <p:nvPr/>
        </p:nvSpPr>
        <p:spPr>
          <a:xfrm>
            <a:off x="5177805" y="2060848"/>
            <a:ext cx="2951013" cy="2451399"/>
          </a:xfrm>
          <a:prstGeom prst="rect">
            <a:avLst/>
          </a:prstGeom>
          <a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D469F64-E4F2-41BA-853E-7C685293DBF9}"/>
              </a:ext>
            </a:extLst>
          </p:cNvPr>
          <p:cNvSpPr/>
          <p:nvPr/>
        </p:nvSpPr>
        <p:spPr>
          <a:xfrm>
            <a:off x="2986510" y="4617133"/>
            <a:ext cx="2808312" cy="2088232"/>
          </a:xfrm>
          <a:prstGeom prst="rect">
            <a:avLst/>
          </a:prstGeom>
          <a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3093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 กล้องโทรทัศน์วงจรปิด ชนิดเครือข่าย แบบปรับมุมมองสำหรับใช้งานรักษาความปลอดภัยทั่วไป และงานอื่นๆ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01686" y="1556792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5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: Q6135-LE</a:t>
            </a:r>
            <a:endParaRPr lang="th-TH" dirty="0">
              <a:cs typeface="+mj-cs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FB350FE-87ED-42EC-8F9D-9960D130DA13}"/>
              </a:ext>
            </a:extLst>
          </p:cNvPr>
          <p:cNvSpPr/>
          <p:nvPr/>
        </p:nvSpPr>
        <p:spPr>
          <a:xfrm>
            <a:off x="323528" y="2852936"/>
            <a:ext cx="4104456" cy="3096344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EADB263-8812-4BB3-8466-BDEB1A4A98AC}"/>
              </a:ext>
            </a:extLst>
          </p:cNvPr>
          <p:cNvSpPr/>
          <p:nvPr/>
        </p:nvSpPr>
        <p:spPr>
          <a:xfrm>
            <a:off x="4716018" y="2852936"/>
            <a:ext cx="3888430" cy="3096344"/>
          </a:xfrm>
          <a:prstGeom prst="rect">
            <a:avLst/>
          </a:prstGeom>
          <a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1021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2.10) Camera Pole And Foundation (On Bridge)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5501444-2388-40F7-BB7B-801E6B93D146}"/>
              </a:ext>
            </a:extLst>
          </p:cNvPr>
          <p:cNvSpPr txBox="1"/>
          <p:nvPr/>
        </p:nvSpPr>
        <p:spPr>
          <a:xfrm>
            <a:off x="107504" y="1340768"/>
            <a:ext cx="4572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3   ชุด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406F4B4-E129-4F78-B9C7-0D6EB579C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8" y="2132856"/>
            <a:ext cx="3158739" cy="4210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ABF9248-5346-43E9-8EE0-1E53A7252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2856"/>
            <a:ext cx="3158739" cy="4210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75041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2.11 อาคารสำเร็จรูปสำหรับเก็บอุปกรณ์ควบคุมระบบฯ  พร้อมเครื่องปรับอากาศ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98400" y="1605880"/>
            <a:ext cx="7009903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1.อาคารสำเร็จรูปสำหรับเก็บอุปกรณ์ควบคุมระบบฯ  พร้อมเครื่องปรับอากาศ               จำนวน   2   ชุด</a:t>
            </a:r>
          </a:p>
          <a:p>
            <a:r>
              <a:rPr lang="th-TH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2. เครื่องปรับอากาศ ขนาด 9000 บีทียู ยี่ห้อ </a:t>
            </a:r>
            <a:r>
              <a:rPr lang="en-US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Central Air </a:t>
            </a:r>
            <a:r>
              <a:rPr lang="th-TH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รุ่น </a:t>
            </a:r>
            <a:r>
              <a:rPr lang="en-US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CFW-2AFE09-1</a:t>
            </a:r>
            <a:r>
              <a:rPr lang="th-TH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              จำนวน   4  ชุด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A7C1050-2C07-4045-A2F0-0C6D14DCAEED}"/>
              </a:ext>
            </a:extLst>
          </p:cNvPr>
          <p:cNvSpPr/>
          <p:nvPr/>
        </p:nvSpPr>
        <p:spPr>
          <a:xfrm>
            <a:off x="395536" y="3156198"/>
            <a:ext cx="4320480" cy="2812337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297BCCD3-B5EC-4FA1-A3E8-84A69131C82D}"/>
              </a:ext>
            </a:extLst>
          </p:cNvPr>
          <p:cNvSpPr txBox="1"/>
          <p:nvPr/>
        </p:nvSpPr>
        <p:spPr>
          <a:xfrm>
            <a:off x="755576" y="2515810"/>
            <a:ext cx="4975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+mj-cs"/>
              </a:rPr>
              <a:t>- จุดที่ 1 </a:t>
            </a:r>
            <a:r>
              <a:rPr lang="th-TH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ติดตั้งบริเวณ จุดพักรถ กม.21 ขาเข้า</a:t>
            </a:r>
            <a:endParaRPr lang="th-TH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+mj-cs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BCD2A2F-CFDF-4272-8FF7-95F484B3249C}"/>
              </a:ext>
            </a:extLst>
          </p:cNvPr>
          <p:cNvSpPr/>
          <p:nvPr/>
        </p:nvSpPr>
        <p:spPr>
          <a:xfrm>
            <a:off x="5004048" y="3156198"/>
            <a:ext cx="3960440" cy="2812337"/>
          </a:xfrm>
          <a:prstGeom prst="rect">
            <a:avLst/>
          </a:prstGeom>
          <a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104281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2.11 อาคารสำเร็จรูปสำหรับเก็บอุปกรณ์ควบคุมระบบฯ  พร้อมเครื่องปรับอากาศ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98400" y="1605880"/>
            <a:ext cx="7009903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1.อาคารสำเร็จรูปสำหรับเก็บอุปกรณ์ควบคุมระบบฯ  พร้อมเครื่องปรับอากาศ               จำนวน   2   ชุด</a:t>
            </a:r>
          </a:p>
          <a:p>
            <a:r>
              <a:rPr lang="th-TH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2. เครื่องปรับอากาศ ขนาด 9000 บีทียู ยี่ห้อ </a:t>
            </a:r>
            <a:r>
              <a:rPr lang="en-US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Central Air </a:t>
            </a:r>
            <a:r>
              <a:rPr lang="th-TH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รุ่น </a:t>
            </a:r>
            <a:r>
              <a:rPr lang="en-US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CFW-2AFE09-1</a:t>
            </a:r>
            <a:r>
              <a:rPr lang="th-TH" sz="1800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               จำนวน   4  ชุด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297BCCD3-B5EC-4FA1-A3E8-84A69131C82D}"/>
              </a:ext>
            </a:extLst>
          </p:cNvPr>
          <p:cNvSpPr txBox="1"/>
          <p:nvPr/>
        </p:nvSpPr>
        <p:spPr>
          <a:xfrm>
            <a:off x="755576" y="2479726"/>
            <a:ext cx="49750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+mj-cs"/>
              </a:rPr>
              <a:t>- จุดที่ 2 </a:t>
            </a:r>
            <a:r>
              <a:rPr lang="th-TH" b="1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Times New Roman" panose="02020603050405020304" pitchFamily="18" charset="0"/>
                <a:cs typeface="Angsana New" panose="02020603050405020304" pitchFamily="18" charset="-34"/>
              </a:rPr>
              <a:t>ติดตั้งบริเวณ จุดพักรถ กม.21 ขาออก</a:t>
            </a:r>
            <a:endParaRPr lang="th-TH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+mj-cs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0CA8FE2-71E6-4CAF-86D0-8DE730C0BB38}"/>
              </a:ext>
            </a:extLst>
          </p:cNvPr>
          <p:cNvSpPr/>
          <p:nvPr/>
        </p:nvSpPr>
        <p:spPr>
          <a:xfrm>
            <a:off x="323528" y="3076574"/>
            <a:ext cx="3855949" cy="2891961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7647D89-D332-4F25-862D-B50D5A73CD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076574"/>
            <a:ext cx="3855949" cy="289196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9197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2.13 งานทดสอบและเชื่อมโยงระบบเดิม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98400" y="1605880"/>
            <a:ext cx="700990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งานทดสอบและเชื่อมโยงระบบเดิม       จำนวน   1   งาน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433F3B7-6F3C-4E87-85E4-A593881E4AF7}"/>
              </a:ext>
            </a:extLst>
          </p:cNvPr>
          <p:cNvSpPr/>
          <p:nvPr/>
        </p:nvSpPr>
        <p:spPr>
          <a:xfrm>
            <a:off x="1403648" y="2255838"/>
            <a:ext cx="4968552" cy="368380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83518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2.13 งานทดสอบและเชื่อมโยงระบบเดิม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98400" y="1605880"/>
            <a:ext cx="700990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งานทดสอบและเชื่อมโยงระบบเดิม       จำนวน   1   งาน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9042131E-9ECF-4545-971C-E2F6517B35E9}"/>
              </a:ext>
            </a:extLst>
          </p:cNvPr>
          <p:cNvSpPr/>
          <p:nvPr/>
        </p:nvSpPr>
        <p:spPr>
          <a:xfrm>
            <a:off x="1283071" y="2348880"/>
            <a:ext cx="5040560" cy="404607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0548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H SarabunPSK" panose="020B0500040200020003" pitchFamily="34" charset="-34"/>
              </a:rPr>
              <a:t>2.13 งานทดสอบและเชื่อมโยงระบบเดิม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98400" y="1605880"/>
            <a:ext cx="700990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งานทดสอบและเชื่อมโยงระบบเดิม       จำนวน   1   งาน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06C93A0-19CB-452D-B430-91F0B1F9DF13}"/>
              </a:ext>
            </a:extLst>
          </p:cNvPr>
          <p:cNvSpPr/>
          <p:nvPr/>
        </p:nvSpPr>
        <p:spPr>
          <a:xfrm>
            <a:off x="539552" y="2580683"/>
            <a:ext cx="3672408" cy="266419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E1C05096-BD92-46E5-ABAF-4F2380D5903C}"/>
              </a:ext>
            </a:extLst>
          </p:cNvPr>
          <p:cNvSpPr/>
          <p:nvPr/>
        </p:nvSpPr>
        <p:spPr>
          <a:xfrm>
            <a:off x="4584153" y="2619924"/>
            <a:ext cx="4176464" cy="266419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0382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3.  ค่าบริหารโครงการ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F3CD99A-5C48-4568-B1AF-5A4E6B7360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3650077" cy="3105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EB3AE40-8DB8-446F-A9FE-F4FAC716C6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99" b="24956"/>
          <a:stretch/>
        </p:blipFill>
        <p:spPr bwMode="auto">
          <a:xfrm>
            <a:off x="4788024" y="2474075"/>
            <a:ext cx="3816424" cy="32291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A2354766-4CCC-4859-BE8B-599F0172D1C0}"/>
              </a:ext>
            </a:extLst>
          </p:cNvPr>
          <p:cNvSpPr txBox="1"/>
          <p:nvPr/>
        </p:nvSpPr>
        <p:spPr>
          <a:xfrm>
            <a:off x="540661" y="1666587"/>
            <a:ext cx="7009903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+mj-cs"/>
              </a:rPr>
              <a:t>ค่าบริหารโครงการ    จำนวน  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1  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งาน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1985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3.  ค่าบริหารโครงการ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A2354766-4CCC-4859-BE8B-599F0172D1C0}"/>
              </a:ext>
            </a:extLst>
          </p:cNvPr>
          <p:cNvSpPr txBox="1"/>
          <p:nvPr/>
        </p:nvSpPr>
        <p:spPr>
          <a:xfrm>
            <a:off x="540661" y="1666587"/>
            <a:ext cx="7009903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+mj-cs"/>
              </a:rPr>
              <a:t>ค่าบริหารโครงการ    จำนวน  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1  </a:t>
            </a: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งาน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+mj-cs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B21F2EB-1D37-4044-A9BA-EF6A6B791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96952"/>
            <a:ext cx="4139823" cy="2736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EC4602D-7FEF-49F0-BCD5-597214174B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4596511" y="2982876"/>
            <a:ext cx="4281470" cy="274334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352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r>
              <a:rPr lang="th-TH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 กล้องโทรทัศน์วงจรปิด ชนิดเครือข่าย แบบปรับมุมมองสำหรับใช้งานรักษาความปลอดภัยทั่วไป และงานอื่นๆ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01686" y="1556792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5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  <a:cs typeface="+mj-cs"/>
              </a:rPr>
              <a:t>: Q6135-LE</a:t>
            </a:r>
            <a:endParaRPr lang="th-TH" dirty="0">
              <a:cs typeface="+mj-cs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5F9268D-B9B9-48E9-8586-B213E0A171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80928"/>
            <a:ext cx="2842421" cy="344548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B75AADC-B19F-4342-B643-3EDC21D70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1" y="2780928"/>
            <a:ext cx="2952329" cy="34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087-835B-4B12-ABCF-C56CA9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4834880" cy="108012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1.2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 กล้องโทรทัศน์วงจรปิดชนิดเครือข่าย แบบมุมมองคงที่สำหรับติดตั้งภายนอกอาคาร แบบที่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1 </a:t>
            </a: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</a:rPr>
              <a:t>สำหรับ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th-TH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      ใช้ในงานรักษาความปลอดภัย วิเคราะห์ภาพ และงานอื่นๆ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6B351D1-D7FA-44D4-B672-9C81A024CA56}"/>
              </a:ext>
            </a:extLst>
          </p:cNvPr>
          <p:cNvSpPr txBox="1"/>
          <p:nvPr/>
        </p:nvSpPr>
        <p:spPr>
          <a:xfrm>
            <a:off x="285751" y="1605880"/>
            <a:ext cx="4572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จำนวน  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64</a:t>
            </a: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  ชุด</a:t>
            </a:r>
            <a:b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</a:br>
            <a:r>
              <a:rPr lang="th-TH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ยี่ห้อ</a:t>
            </a:r>
            <a:r>
              <a:rPr lang="en-US" sz="1800" b="1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: AXIS </a:t>
            </a:r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รุ่น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</a:rPr>
              <a:t>P1375-E</a:t>
            </a:r>
            <a:endParaRPr lang="th-TH" dirty="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EED3411C-A639-4608-B817-7E7E81F4D1A2}"/>
              </a:ext>
            </a:extLst>
          </p:cNvPr>
          <p:cNvSpPr/>
          <p:nvPr/>
        </p:nvSpPr>
        <p:spPr>
          <a:xfrm>
            <a:off x="683568" y="2852936"/>
            <a:ext cx="2974095" cy="2640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058FD3B2-5EF5-49BD-B517-138FB8856110}"/>
              </a:ext>
            </a:extLst>
          </p:cNvPr>
          <p:cNvSpPr/>
          <p:nvPr/>
        </p:nvSpPr>
        <p:spPr>
          <a:xfrm>
            <a:off x="4857751" y="2852936"/>
            <a:ext cx="2974095" cy="264002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8050316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1717</TotalTime>
  <Words>2565</Words>
  <Application>Microsoft Office PowerPoint</Application>
  <PresentationFormat>นำเสนอทางหน้าจอ (4:3)</PresentationFormat>
  <Paragraphs>520</Paragraphs>
  <Slides>77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77</vt:i4>
      </vt:variant>
    </vt:vector>
  </HeadingPairs>
  <TitlesOfParts>
    <vt:vector size="83" baseType="lpstr">
      <vt:lpstr>Angsana New</vt:lpstr>
      <vt:lpstr>Arial</vt:lpstr>
      <vt:lpstr>Bahnschrift SemiBold SemiConden</vt:lpstr>
      <vt:lpstr>Calibri</vt:lpstr>
      <vt:lpstr>TH SarabunPSK</vt:lpstr>
      <vt:lpstr>ชุดรูปแบบของ Office</vt:lpstr>
      <vt:lpstr>งานติดตั้งระบบอำนวยความปลอดภัยจุดบริการประชาชนบนทางหลวงพิเศษหมายเลข 7 และ หมายเลข 9</vt:lpstr>
      <vt:lpstr>บัญชีปริมาณงานส่งงาน</vt:lpstr>
      <vt:lpstr>บัญชีปริมาณงานส่งงาน</vt:lpstr>
      <vt:lpstr>1.1 กล้องโทรทัศน์วงจรปิด ชนิดเครือข่าย แบบปรับมุมมองสำหรับใช้งานรักษาความปลอดภัยทั่วไป และงานอื่นๆ</vt:lpstr>
      <vt:lpstr>1.1 กล้องโทรทัศน์วงจรปิด ชนิดเครือข่าย แบบปรับมุมมองสำหรับใช้งานรักษาความปลอดภัยทั่วไป และงานอื่นๆ</vt:lpstr>
      <vt:lpstr>1.1 กล้องโทรทัศน์วงจรปิด ชนิดเครือข่าย แบบปรับมุมมองสำหรับใช้งานรักษาความปลอดภัยทั่วไป และงานอื่นๆ</vt:lpstr>
      <vt:lpstr>1.1 กล้องโทรทัศน์วงจรปิด ชนิดเครือข่าย แบบปรับมุมมองสำหรับใช้งานรักษาความปลอดภัยทั่วไป และงานอื่นๆ</vt:lpstr>
      <vt:lpstr>1.1 กล้องโทรทัศน์วงจรปิด ชนิดเครือข่าย แบบปรับมุมมองสำหรับใช้งานรักษาความปลอดภัยทั่วไป และงานอื่นๆ</vt:lpstr>
      <vt:lpstr>1.2 กล้องโทรทัศน์วงจรปิดชนิดเครือข่าย แบบมุมมองคงที่สำหรับติดตั้งภายนอกอาคาร แบบที่ 1 สำหรับ       ใช้ในงานรักษาความปลอดภัย วิเคราะห์ภาพ และงานอื่นๆ </vt:lpstr>
      <vt:lpstr>1.2 กล้องโทรทัศน์วงจรปิดชนิดเครือข่าย แบบมุมมองคงที่สำหรับติดตั้งภายนอกอาคาร แบบที่ 1 สำหรับ       ใช้ในงานรักษาความปลอดภัย วิเคราะห์ภาพ และงานอื่นๆ </vt:lpstr>
      <vt:lpstr>1.2 กล้องโทรทัศน์วงจรปิดชนิดเครือข่าย แบบมุมมองคงที่สำหรับติดตั้งภายนอกอาคาร แบบที่ 1 สำหรับ       ใช้ในงานรักษาความปลอดภัย วิเคราะห์ภาพ และงานอื่นๆ </vt:lpstr>
      <vt:lpstr>1.2 กล้องโทรทัศน์วงจรปิดชนิดเครือข่าย แบบมุมมองคงที่สำหรับติดตั้งภายนอกอาคาร แบบที่ 1 สำหรับ       ใช้ในงานรักษาความปลอดภัย วิเคราะห์ภาพ และงานอื่นๆ </vt:lpstr>
      <vt:lpstr>1.2 กล้องโทรทัศน์วงจรปิดชนิดเครือข่าย แบบมุมมองคงที่สำหรับติดตั้งภายนอกอาคาร แบบที่ 1 สำหรับ       ใช้ในงานรักษาความปลอดภัย วิเคราะห์ภาพ และงานอื่นๆ </vt:lpstr>
      <vt:lpstr>1.2 กล้องโทรทัศน์วงจรปิดชนิดเครือข่าย แบบมุมมองคงที่สำหรับติดตั้งภายนอกอาคาร แบบที่ 1 สำหรับ       ใช้ในงานรักษาความปลอดภัย วิเคราะห์ภาพ และงานอื่นๆ </vt:lpstr>
      <vt:lpstr>1.2 กล้องโทรทัศน์วงจรปิดชนิดเครือข่าย แบบมุมมองคงที่สำหรับติดตั้งภายนอกอาคาร แบบที่ 1 สำหรับ       ใช้ในงานรักษาความปลอดภัย วิเคราะห์ภาพ และงานอื่นๆ </vt:lpstr>
      <vt:lpstr>1.2 กล้องโทรทัศน์วงจรปิดชนิดเครือข่าย แบบมุมมองคงที่สำหรับติดตั้งภายนอกอาคาร แบบที่ 1 สำหรับ       ใช้ในงานรักษาความปลอดภัย วิเคราะห์ภาพ และงานอื่นๆ </vt:lpstr>
      <vt:lpstr>1.2 กล้องโทรทัศน์วงจรปิดชนิดเครือข่าย แบบมุมมองคงที่สำหรับติดตั้งภายนอกอาคาร แบบที่ 1 สำหรับ       ใช้ในงานรักษาความปลอดภัย วิเคราะห์ภาพ และงานอื่นๆ </vt:lpstr>
      <vt:lpstr>1.2 กล้องโทรทัศน์วงจรปิดชนิดเครือข่าย แบบมุมมองคงที่สำหรับติดตั้งภายนอกอาคาร แบบที่ 1 สำหรับ       ใช้ในงานรักษาความปลอดภัย วิเคราะห์ภาพ และงานอื่นๆ </vt:lpstr>
      <vt:lpstr>1.3  CCTV POE Injector </vt:lpstr>
      <vt:lpstr>1.3  CCTV POE Injector </vt:lpstr>
      <vt:lpstr>1.3  CCTV POE Injector </vt:lpstr>
      <vt:lpstr>1.3  CCTV POE Injector </vt:lpstr>
      <vt:lpstr>1.3  CCTV POE Injector </vt:lpstr>
      <vt:lpstr>1.3  CCTV POE Injector </vt:lpstr>
      <vt:lpstr>1.4 Software  บริการจัดการกล้องโทรทัศน์วงจรปิด </vt:lpstr>
      <vt:lpstr>1.4 Software  บริการจัดการกล้องโทรทัศน์วงจรปิด </vt:lpstr>
      <vt:lpstr>1.4 Software  บริการจัดการกล้องโทรทัศน์วงจรปิด </vt:lpstr>
      <vt:lpstr>1.4 Software  บริการจัดการกล้องโทรทัศน์วงจรปิด </vt:lpstr>
      <vt:lpstr>1.5  Switch L3 24 Port SFP</vt:lpstr>
      <vt:lpstr>1.5  Switch L3 24 Port SFP</vt:lpstr>
      <vt:lpstr>1.5  Switch L3 24 Port SFP</vt:lpstr>
      <vt:lpstr>1.6 Industrial Switch L3 2Fiber x 8 Port 10/100/100</vt:lpstr>
      <vt:lpstr>1.6 Industrial Switch L3 2Fiber x 8 Port 10/100/100</vt:lpstr>
      <vt:lpstr>1.6 Industrial Switch L3 2Fiber x 8 Port 10/100/100</vt:lpstr>
      <vt:lpstr>1.7 Power Supply for Industrial Switch </vt:lpstr>
      <vt:lpstr>1.7 Power Supply for Industrial Switch </vt:lpstr>
      <vt:lpstr>1.7 Power Supply for Industrial Switch </vt:lpstr>
      <vt:lpstr>1.8 Gbic Module ระยะ 10 Km. </vt:lpstr>
      <vt:lpstr>1.8 Gbic Module ระยะ 10 Km. </vt:lpstr>
      <vt:lpstr>1.9 Camera Controller </vt:lpstr>
      <vt:lpstr>1.10 UDB Backup time 4 Hrs</vt:lpstr>
      <vt:lpstr>1.10 UDB Backup time 4 Hrs</vt:lpstr>
      <vt:lpstr>1.10 UDB Backup time 4 Hrs</vt:lpstr>
      <vt:lpstr>2.1 Communication and Network  (Service Area สาย 7) </vt:lpstr>
      <vt:lpstr>2.1 Communication and Network  (Service Area สาย 7) </vt:lpstr>
      <vt:lpstr>2.1 Communication and Network   (Service Area สาย 7) </vt:lpstr>
      <vt:lpstr>2.2) Communication and Network  (จุดพักรถ กม.48 สาย 9 ขาออก) </vt:lpstr>
      <vt:lpstr>2.2) Communication and Network (จุดพักรถ กม.48 สาย 9 ขาออก) </vt:lpstr>
      <vt:lpstr>2.3) Communication and Network   (จุดพักรถ กม.49 สาย 9 ขาเข้า) </vt:lpstr>
      <vt:lpstr>2.3) Communication and Network   (จุดพักรถ กม.49 สาย 9 ขาเข้า) </vt:lpstr>
      <vt:lpstr>2.4) Communication and Network   (จุดพักรถ กม.21 สาย 7 ขาออก)</vt:lpstr>
      <vt:lpstr>2.4) Communication and Network   (จุดพักรถ กม.21 สาย 7 ขาออก)</vt:lpstr>
      <vt:lpstr>2.4) Communication and Network   (จุดพักรถ กม.21 สาย 7 ขาออก)</vt:lpstr>
      <vt:lpstr>2.5) Communication and Network   (จุดพักรถ กม.21 สาย 7 ขาเข้า)</vt:lpstr>
      <vt:lpstr>2.5) Communication and Network   (จุดพักรถ กม.21 สาย 7 ขาเข้า)</vt:lpstr>
      <vt:lpstr>2.5) Communication and Network   (จุดพักรถ กม.21 สาย 7 ขาเข้า)</vt:lpstr>
      <vt:lpstr>2.6) Communication and Network  (Directional Lamp)</vt:lpstr>
      <vt:lpstr>2.6) Communication and Network  (Directional Lamp)</vt:lpstr>
      <vt:lpstr>2.7) Communication and Network  (ด่านธัญบุรี และ JICA)</vt:lpstr>
      <vt:lpstr>2.7) Communication and Network  (ด่านธัญบุรี และ JICA)</vt:lpstr>
      <vt:lpstr>2.7) Communication and Network  (ด่านธัญบุรี และ JICA)</vt:lpstr>
      <vt:lpstr>2.8) CCTV Control Cabinet IP55</vt:lpstr>
      <vt:lpstr>2.8) CCTV Control Cabinet IP55</vt:lpstr>
      <vt:lpstr>2.8) CCTV Control Cabinet IP55</vt:lpstr>
      <vt:lpstr>2.9 Camera Pole And Foundation (AT Grade) </vt:lpstr>
      <vt:lpstr>2.9 Camera Pole And Foundation (AT Grade) </vt:lpstr>
      <vt:lpstr>2.9 Camera Pole And Foundation (AT Grade) </vt:lpstr>
      <vt:lpstr>2.10) Camera Pole And Foundation (On Bridge)</vt:lpstr>
      <vt:lpstr>2.10) Camera Pole And Foundation (On Bridge)</vt:lpstr>
      <vt:lpstr>2.10) Camera Pole And Foundation (On Bridge)</vt:lpstr>
      <vt:lpstr>2.11 อาคารสำเร็จรูปสำหรับเก็บอุปกรณ์ควบคุมระบบฯ  พร้อมเครื่องปรับอากาศ </vt:lpstr>
      <vt:lpstr>2.11 อาคารสำเร็จรูปสำหรับเก็บอุปกรณ์ควบคุมระบบฯ  พร้อมเครื่องปรับอากาศ </vt:lpstr>
      <vt:lpstr>2.13 งานทดสอบและเชื่อมโยงระบบเดิม </vt:lpstr>
      <vt:lpstr>2.13 งานทดสอบและเชื่อมโยงระบบเดิม </vt:lpstr>
      <vt:lpstr>2.13 งานทดสอบและเชื่อมโยงระบบเดิม </vt:lpstr>
      <vt:lpstr>3.  ค่าบริหารโครงการ</vt:lpstr>
      <vt:lpstr>3.  ค่าบริหารโครงการ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May</dc:creator>
  <cp:lastModifiedBy>Classic_Man suksaran</cp:lastModifiedBy>
  <cp:revision>94</cp:revision>
  <dcterms:created xsi:type="dcterms:W3CDTF">2018-06-28T09:48:23Z</dcterms:created>
  <dcterms:modified xsi:type="dcterms:W3CDTF">2022-01-27T08:51:30Z</dcterms:modified>
</cp:coreProperties>
</file>